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omments/comment1.xml" ContentType="application/vnd.openxmlformats-officedocument.presentationml.comment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259" r:id="rId4"/>
    <p:sldId id="269" r:id="rId5"/>
    <p:sldId id="261" r:id="rId6"/>
    <p:sldId id="262" r:id="rId7"/>
    <p:sldId id="268" r:id="rId8"/>
    <p:sldId id="263" r:id="rId9"/>
    <p:sldId id="264" r:id="rId10"/>
    <p:sldId id="270" r:id="rId11"/>
    <p:sldId id="271" r:id="rId12"/>
    <p:sldId id="272" r:id="rId13"/>
    <p:sldId id="265" r:id="rId14"/>
    <p:sldId id="266" r:id="rId15"/>
    <p:sldId id="267" r:id="rId16"/>
    <p:sldId id="273" r:id="rId17"/>
    <p:sldId id="274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vatore Montuori" initials="SM" lastIdx="4" clrIdx="0">
    <p:extLst>
      <p:ext uri="{19B8F6BF-5375-455C-9EA6-DF929625EA0E}">
        <p15:presenceInfo xmlns:p15="http://schemas.microsoft.com/office/powerpoint/2012/main" userId="Salvatore Montuor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0000"/>
    <a:srgbClr val="FF3300"/>
    <a:srgbClr val="FF9900"/>
    <a:srgbClr val="66FF33"/>
    <a:srgbClr val="99FF33"/>
    <a:srgbClr val="6699FF"/>
    <a:srgbClr val="66FFCC"/>
    <a:srgbClr val="CC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25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" y="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1-29T17:47:30.514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AFA7D2-8EE3-4618-923E-12DC954BC662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D3E966F4-E5D1-411A-BB12-E30C83697759}">
      <dgm:prSet phldrT="[Testo]" custT="1"/>
      <dgm:spPr/>
      <dgm:t>
        <a:bodyPr/>
        <a:lstStyle/>
        <a:p>
          <a:r>
            <a:rPr lang="it-IT" sz="5400" dirty="0">
              <a:latin typeface="+mj-lt"/>
            </a:rPr>
            <a:t>L’ordinanza determina</a:t>
          </a:r>
        </a:p>
      </dgm:t>
    </dgm:pt>
    <dgm:pt modelId="{0B2F8675-8C84-480C-9576-A32FB506E7D0}" type="parTrans" cxnId="{D3C0F5A4-0356-4861-8F18-A9FE4D7D4EF6}">
      <dgm:prSet/>
      <dgm:spPr/>
      <dgm:t>
        <a:bodyPr/>
        <a:lstStyle/>
        <a:p>
          <a:endParaRPr lang="it-IT"/>
        </a:p>
      </dgm:t>
    </dgm:pt>
    <dgm:pt modelId="{02F41C8C-DCE4-40EE-99D6-0125924F44EA}" type="sibTrans" cxnId="{D3C0F5A4-0356-4861-8F18-A9FE4D7D4EF6}">
      <dgm:prSet/>
      <dgm:spPr/>
      <dgm:t>
        <a:bodyPr/>
        <a:lstStyle/>
        <a:p>
          <a:endParaRPr lang="it-IT"/>
        </a:p>
      </dgm:t>
    </dgm:pt>
    <dgm:pt modelId="{17035667-D6ED-4E00-A7A0-A8304DB0F7B5}">
      <dgm:prSet phldrT="[Testo]" custT="1"/>
      <dgm:spPr/>
      <dgm:t>
        <a:bodyPr/>
        <a:lstStyle/>
        <a:p>
          <a:r>
            <a:rPr lang="it-IT" sz="3200" dirty="0">
              <a:latin typeface="+mj-lt"/>
            </a:rPr>
            <a:t>le modalità di formulazione del</a:t>
          </a:r>
        </a:p>
        <a:p>
          <a:r>
            <a:rPr lang="it-IT" sz="3200" dirty="0">
              <a:latin typeface="+mj-lt"/>
            </a:rPr>
            <a:t> </a:t>
          </a:r>
          <a:r>
            <a:rPr lang="it-IT" sz="4000" b="1" dirty="0">
              <a:latin typeface="+mj-lt"/>
            </a:rPr>
            <a:t>giudizio descrittivo</a:t>
          </a:r>
        </a:p>
      </dgm:t>
    </dgm:pt>
    <dgm:pt modelId="{91E25B70-0483-422C-A2E1-A82D62E5D82B}" type="parTrans" cxnId="{BE676069-477C-45B9-B8DD-88FD83E38515}">
      <dgm:prSet/>
      <dgm:spPr/>
      <dgm:t>
        <a:bodyPr/>
        <a:lstStyle/>
        <a:p>
          <a:endParaRPr lang="it-IT"/>
        </a:p>
      </dgm:t>
    </dgm:pt>
    <dgm:pt modelId="{2881CB5E-3F9A-4F6B-832A-2C2CB74FF97F}" type="sibTrans" cxnId="{BE676069-477C-45B9-B8DD-88FD83E38515}">
      <dgm:prSet/>
      <dgm:spPr/>
      <dgm:t>
        <a:bodyPr/>
        <a:lstStyle/>
        <a:p>
          <a:endParaRPr lang="it-IT"/>
        </a:p>
      </dgm:t>
    </dgm:pt>
    <dgm:pt modelId="{ECE2A3DB-07F6-4ECC-94C6-9C839A6EBA92}">
      <dgm:prSet phldrT="[Testo]" custT="1"/>
      <dgm:spPr/>
      <dgm:t>
        <a:bodyPr/>
        <a:lstStyle/>
        <a:p>
          <a:pPr algn="ctr">
            <a:lnSpc>
              <a:spcPct val="100000"/>
            </a:lnSpc>
          </a:pPr>
          <a:r>
            <a:rPr lang="it-IT" sz="2800" dirty="0">
              <a:latin typeface="+mj-lt"/>
            </a:rPr>
            <a:t>- in un’ </a:t>
          </a:r>
          <a:r>
            <a:rPr lang="it-IT" sz="2800" b="1" dirty="0">
              <a:latin typeface="+mj-lt"/>
            </a:rPr>
            <a:t>ottica formativa </a:t>
          </a:r>
          <a:r>
            <a:rPr lang="it-IT" sz="2800" dirty="0">
              <a:latin typeface="+mj-lt"/>
            </a:rPr>
            <a:t>della valutazione e della valorizzazione del miglioramento degli apprendimenti</a:t>
          </a:r>
        </a:p>
        <a:p>
          <a:pPr algn="ctr">
            <a:lnSpc>
              <a:spcPct val="90000"/>
            </a:lnSpc>
          </a:pPr>
          <a:r>
            <a:rPr lang="it-IT" sz="2800" dirty="0">
              <a:latin typeface="+mj-lt"/>
            </a:rPr>
            <a:t>- per descrivere meglio i processi cognitivi e meta – cognitivi, emotivi e sociali che emergono nel processo di apprendimento e promuovere, negli alunni, l’autovalutazione.</a:t>
          </a:r>
        </a:p>
      </dgm:t>
    </dgm:pt>
    <dgm:pt modelId="{C67D70C5-33D2-4902-B0C8-55EAEA77319C}" type="parTrans" cxnId="{1E597A77-B702-4587-844C-70B91053B0C6}">
      <dgm:prSet/>
      <dgm:spPr/>
      <dgm:t>
        <a:bodyPr/>
        <a:lstStyle/>
        <a:p>
          <a:endParaRPr lang="it-IT"/>
        </a:p>
      </dgm:t>
    </dgm:pt>
    <dgm:pt modelId="{8EC78C0B-8A32-40C7-BF01-18F3247F9CEC}" type="sibTrans" cxnId="{1E597A77-B702-4587-844C-70B91053B0C6}">
      <dgm:prSet/>
      <dgm:spPr/>
      <dgm:t>
        <a:bodyPr/>
        <a:lstStyle/>
        <a:p>
          <a:endParaRPr lang="it-IT"/>
        </a:p>
      </dgm:t>
    </dgm:pt>
    <dgm:pt modelId="{7DB68484-7589-43F3-9042-6FF2F5299669}">
      <dgm:prSet phldrT="[Testo]" custT="1"/>
      <dgm:spPr/>
      <dgm:t>
        <a:bodyPr/>
        <a:lstStyle/>
        <a:p>
          <a:pPr algn="ctr"/>
          <a:r>
            <a:rPr lang="it-IT" sz="2800" dirty="0">
              <a:latin typeface="+mj-lt"/>
            </a:rPr>
            <a:t>per la </a:t>
          </a:r>
          <a:r>
            <a:rPr lang="it-IT" sz="2800" b="1" dirty="0">
              <a:latin typeface="+mj-lt"/>
            </a:rPr>
            <a:t>valutazione periodica e finale</a:t>
          </a:r>
          <a:r>
            <a:rPr lang="it-IT" sz="2800" dirty="0">
              <a:latin typeface="+mj-lt"/>
            </a:rPr>
            <a:t> degli apprendimenti per ciascuna delle discipline previste dalle Indicazioni Nazionali, compresa educazione civica.  </a:t>
          </a:r>
        </a:p>
      </dgm:t>
    </dgm:pt>
    <dgm:pt modelId="{C56AF6EB-A28E-447E-9D27-6B115B1DF988}" type="parTrans" cxnId="{0E4B34C7-4DCC-4E29-8438-64DE46B40DB8}">
      <dgm:prSet/>
      <dgm:spPr/>
      <dgm:t>
        <a:bodyPr/>
        <a:lstStyle/>
        <a:p>
          <a:endParaRPr lang="it-IT"/>
        </a:p>
      </dgm:t>
    </dgm:pt>
    <dgm:pt modelId="{90E793DA-021A-491D-AC7E-B2C68571A84E}" type="sibTrans" cxnId="{0E4B34C7-4DCC-4E29-8438-64DE46B40DB8}">
      <dgm:prSet/>
      <dgm:spPr/>
      <dgm:t>
        <a:bodyPr/>
        <a:lstStyle/>
        <a:p>
          <a:endParaRPr lang="it-IT"/>
        </a:p>
      </dgm:t>
    </dgm:pt>
    <dgm:pt modelId="{32D74F2A-6C46-4EE8-A4FD-4A305544742F}" type="pres">
      <dgm:prSet presAssocID="{E3AFA7D2-8EE3-4618-923E-12DC954BC662}" presName="diagram" presStyleCnt="0">
        <dgm:presLayoutVars>
          <dgm:dir/>
          <dgm:resizeHandles val="exact"/>
        </dgm:presLayoutVars>
      </dgm:prSet>
      <dgm:spPr/>
    </dgm:pt>
    <dgm:pt modelId="{001CE2AA-F3CA-4DB6-9E89-63D11A2C1E57}" type="pres">
      <dgm:prSet presAssocID="{D3E966F4-E5D1-411A-BB12-E30C83697759}" presName="node" presStyleLbl="node1" presStyleIdx="0" presStyleCnt="4" custScaleX="114539" custScaleY="69787" custLinFactNeighborX="-15217" custLinFactNeighborY="304">
        <dgm:presLayoutVars>
          <dgm:bulletEnabled val="1"/>
        </dgm:presLayoutVars>
      </dgm:prSet>
      <dgm:spPr/>
    </dgm:pt>
    <dgm:pt modelId="{C5B6AB21-0367-4B95-BC54-61B102ABA533}" type="pres">
      <dgm:prSet presAssocID="{02F41C8C-DCE4-40EE-99D6-0125924F44EA}" presName="sibTrans" presStyleCnt="0"/>
      <dgm:spPr/>
    </dgm:pt>
    <dgm:pt modelId="{9594F458-9C1C-4D81-979B-9454B483EB33}" type="pres">
      <dgm:prSet presAssocID="{17035667-D6ED-4E00-A7A0-A8304DB0F7B5}" presName="node" presStyleLbl="node1" presStyleIdx="1" presStyleCnt="4" custScaleX="123856" custScaleY="79737" custLinFactNeighborX="24292" custLinFactNeighborY="10291">
        <dgm:presLayoutVars>
          <dgm:bulletEnabled val="1"/>
        </dgm:presLayoutVars>
      </dgm:prSet>
      <dgm:spPr/>
    </dgm:pt>
    <dgm:pt modelId="{2F48DF1A-68DB-426B-A224-BFC362FA90D9}" type="pres">
      <dgm:prSet presAssocID="{2881CB5E-3F9A-4F6B-832A-2C2CB74FF97F}" presName="sibTrans" presStyleCnt="0"/>
      <dgm:spPr/>
    </dgm:pt>
    <dgm:pt modelId="{D9C71D47-0B22-4D69-864D-D796F3FE279B}" type="pres">
      <dgm:prSet presAssocID="{ECE2A3DB-07F6-4ECC-94C6-9C839A6EBA92}" presName="node" presStyleLbl="node1" presStyleIdx="2" presStyleCnt="4" custScaleX="151110" custScaleY="176869" custLinFactNeighborX="-22907" custLinFactNeighborY="5780">
        <dgm:presLayoutVars>
          <dgm:bulletEnabled val="1"/>
        </dgm:presLayoutVars>
      </dgm:prSet>
      <dgm:spPr/>
    </dgm:pt>
    <dgm:pt modelId="{4E1C35E9-BDA6-45CF-9E27-31B6137EE351}" type="pres">
      <dgm:prSet presAssocID="{8EC78C0B-8A32-40C7-BF01-18F3247F9CEC}" presName="sibTrans" presStyleCnt="0"/>
      <dgm:spPr/>
    </dgm:pt>
    <dgm:pt modelId="{ABDD99E7-3A2F-4043-95DB-05649B1AAA11}" type="pres">
      <dgm:prSet presAssocID="{7DB68484-7589-43F3-9042-6FF2F5299669}" presName="node" presStyleLbl="node1" presStyleIdx="3" presStyleCnt="4" custScaleX="118787" custScaleY="131137" custLinFactNeighborX="8541" custLinFactNeighborY="20388">
        <dgm:presLayoutVars>
          <dgm:bulletEnabled val="1"/>
        </dgm:presLayoutVars>
      </dgm:prSet>
      <dgm:spPr/>
    </dgm:pt>
  </dgm:ptLst>
  <dgm:cxnLst>
    <dgm:cxn modelId="{8D5A7E1B-BF24-449D-9829-3BDE303832F9}" type="presOf" srcId="{7DB68484-7589-43F3-9042-6FF2F5299669}" destId="{ABDD99E7-3A2F-4043-95DB-05649B1AAA11}" srcOrd="0" destOrd="0" presId="urn:microsoft.com/office/officeart/2005/8/layout/default"/>
    <dgm:cxn modelId="{B3F3672D-0FF9-4F4E-847E-3A20EC7F3034}" type="presOf" srcId="{E3AFA7D2-8EE3-4618-923E-12DC954BC662}" destId="{32D74F2A-6C46-4EE8-A4FD-4A305544742F}" srcOrd="0" destOrd="0" presId="urn:microsoft.com/office/officeart/2005/8/layout/default"/>
    <dgm:cxn modelId="{BE676069-477C-45B9-B8DD-88FD83E38515}" srcId="{E3AFA7D2-8EE3-4618-923E-12DC954BC662}" destId="{17035667-D6ED-4E00-A7A0-A8304DB0F7B5}" srcOrd="1" destOrd="0" parTransId="{91E25B70-0483-422C-A2E1-A82D62E5D82B}" sibTransId="{2881CB5E-3F9A-4F6B-832A-2C2CB74FF97F}"/>
    <dgm:cxn modelId="{B3AC7E49-4FA5-445F-8C85-0CD88ACC570B}" type="presOf" srcId="{D3E966F4-E5D1-411A-BB12-E30C83697759}" destId="{001CE2AA-F3CA-4DB6-9E89-63D11A2C1E57}" srcOrd="0" destOrd="0" presId="urn:microsoft.com/office/officeart/2005/8/layout/default"/>
    <dgm:cxn modelId="{1E597A77-B702-4587-844C-70B91053B0C6}" srcId="{E3AFA7D2-8EE3-4618-923E-12DC954BC662}" destId="{ECE2A3DB-07F6-4ECC-94C6-9C839A6EBA92}" srcOrd="2" destOrd="0" parTransId="{C67D70C5-33D2-4902-B0C8-55EAEA77319C}" sibTransId="{8EC78C0B-8A32-40C7-BF01-18F3247F9CEC}"/>
    <dgm:cxn modelId="{D3C0F5A4-0356-4861-8F18-A9FE4D7D4EF6}" srcId="{E3AFA7D2-8EE3-4618-923E-12DC954BC662}" destId="{D3E966F4-E5D1-411A-BB12-E30C83697759}" srcOrd="0" destOrd="0" parTransId="{0B2F8675-8C84-480C-9576-A32FB506E7D0}" sibTransId="{02F41C8C-DCE4-40EE-99D6-0125924F44EA}"/>
    <dgm:cxn modelId="{B18D3DA7-0E52-4D19-B40C-0B0E6641D6D9}" type="presOf" srcId="{ECE2A3DB-07F6-4ECC-94C6-9C839A6EBA92}" destId="{D9C71D47-0B22-4D69-864D-D796F3FE279B}" srcOrd="0" destOrd="0" presId="urn:microsoft.com/office/officeart/2005/8/layout/default"/>
    <dgm:cxn modelId="{405B71A7-801C-44A8-ABA8-B8DCFAE43FEB}" type="presOf" srcId="{17035667-D6ED-4E00-A7A0-A8304DB0F7B5}" destId="{9594F458-9C1C-4D81-979B-9454B483EB33}" srcOrd="0" destOrd="0" presId="urn:microsoft.com/office/officeart/2005/8/layout/default"/>
    <dgm:cxn modelId="{0E4B34C7-4DCC-4E29-8438-64DE46B40DB8}" srcId="{E3AFA7D2-8EE3-4618-923E-12DC954BC662}" destId="{7DB68484-7589-43F3-9042-6FF2F5299669}" srcOrd="3" destOrd="0" parTransId="{C56AF6EB-A28E-447E-9D27-6B115B1DF988}" sibTransId="{90E793DA-021A-491D-AC7E-B2C68571A84E}"/>
    <dgm:cxn modelId="{8A84E0BB-E9A1-45E3-A4B0-6BE3020567A9}" type="presParOf" srcId="{32D74F2A-6C46-4EE8-A4FD-4A305544742F}" destId="{001CE2AA-F3CA-4DB6-9E89-63D11A2C1E57}" srcOrd="0" destOrd="0" presId="urn:microsoft.com/office/officeart/2005/8/layout/default"/>
    <dgm:cxn modelId="{97859AB3-F5E3-44C3-9422-4575565B8881}" type="presParOf" srcId="{32D74F2A-6C46-4EE8-A4FD-4A305544742F}" destId="{C5B6AB21-0367-4B95-BC54-61B102ABA533}" srcOrd="1" destOrd="0" presId="urn:microsoft.com/office/officeart/2005/8/layout/default"/>
    <dgm:cxn modelId="{9B8906E5-271D-49A8-9E04-A25F442A0A72}" type="presParOf" srcId="{32D74F2A-6C46-4EE8-A4FD-4A305544742F}" destId="{9594F458-9C1C-4D81-979B-9454B483EB33}" srcOrd="2" destOrd="0" presId="urn:microsoft.com/office/officeart/2005/8/layout/default"/>
    <dgm:cxn modelId="{47F6A641-A7FA-495A-AB70-1199B640A5D8}" type="presParOf" srcId="{32D74F2A-6C46-4EE8-A4FD-4A305544742F}" destId="{2F48DF1A-68DB-426B-A224-BFC362FA90D9}" srcOrd="3" destOrd="0" presId="urn:microsoft.com/office/officeart/2005/8/layout/default"/>
    <dgm:cxn modelId="{361DE949-72A3-40DD-A093-BC0268CE1FB2}" type="presParOf" srcId="{32D74F2A-6C46-4EE8-A4FD-4A305544742F}" destId="{D9C71D47-0B22-4D69-864D-D796F3FE279B}" srcOrd="4" destOrd="0" presId="urn:microsoft.com/office/officeart/2005/8/layout/default"/>
    <dgm:cxn modelId="{4ED9B902-CD50-4E7D-BFC0-3B83113139FB}" type="presParOf" srcId="{32D74F2A-6C46-4EE8-A4FD-4A305544742F}" destId="{4E1C35E9-BDA6-45CF-9E27-31B6137EE351}" srcOrd="5" destOrd="0" presId="urn:microsoft.com/office/officeart/2005/8/layout/default"/>
    <dgm:cxn modelId="{69A51C74-2914-4FB1-9888-C4403BA4863B}" type="presParOf" srcId="{32D74F2A-6C46-4EE8-A4FD-4A305544742F}" destId="{ABDD99E7-3A2F-4043-95DB-05649B1AAA1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F67D3E-9C8A-40EE-BD0B-93E38AA8B1C1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it-IT"/>
        </a:p>
      </dgm:t>
    </dgm:pt>
    <dgm:pt modelId="{097BCB2B-18D7-42FD-98FA-09A81F682E44}">
      <dgm:prSet phldrT="[Testo]" custT="1"/>
      <dgm:spPr/>
      <dgm:t>
        <a:bodyPr/>
        <a:lstStyle/>
        <a:p>
          <a:pPr>
            <a:lnSpc>
              <a:spcPct val="100000"/>
            </a:lnSpc>
          </a:pPr>
          <a:r>
            <a:rPr lang="it-IT" sz="2400" b="1" dirty="0">
              <a:latin typeface="+mj-lt"/>
            </a:rPr>
            <a:t>Superamento del voto numerico</a:t>
          </a:r>
        </a:p>
      </dgm:t>
    </dgm:pt>
    <dgm:pt modelId="{3A42451D-DD24-45AE-A5C1-771BAA23D989}" type="parTrans" cxnId="{3A2DAB6D-4B42-4CD0-A3BF-1B7F8DAD9DB0}">
      <dgm:prSet/>
      <dgm:spPr/>
      <dgm:t>
        <a:bodyPr/>
        <a:lstStyle/>
        <a:p>
          <a:endParaRPr lang="it-IT"/>
        </a:p>
      </dgm:t>
    </dgm:pt>
    <dgm:pt modelId="{2D95C6C9-4098-46F2-9B57-66EF8A9F6A1B}" type="sibTrans" cxnId="{3A2DAB6D-4B42-4CD0-A3BF-1B7F8DAD9DB0}">
      <dgm:prSet/>
      <dgm:spPr/>
      <dgm:t>
        <a:bodyPr/>
        <a:lstStyle/>
        <a:p>
          <a:endParaRPr lang="it-IT"/>
        </a:p>
      </dgm:t>
    </dgm:pt>
    <dgm:pt modelId="{2334F62E-317F-45B3-ACA0-CA5CF7C7D161}">
      <dgm:prSet phldrT="[Testo]" custT="1"/>
      <dgm:spPr/>
      <dgm:t>
        <a:bodyPr/>
        <a:lstStyle/>
        <a:p>
          <a:pPr>
            <a:lnSpc>
              <a:spcPct val="100000"/>
            </a:lnSpc>
          </a:pPr>
          <a:r>
            <a:rPr lang="it-IT" sz="2400" b="1" dirty="0">
              <a:latin typeface="+mj-lt"/>
            </a:rPr>
            <a:t>Introduzione del giudizio descrittivo per ciascuna delle discipline di studio previste</a:t>
          </a:r>
        </a:p>
      </dgm:t>
    </dgm:pt>
    <dgm:pt modelId="{A5ECCDCB-C06F-457B-AA84-254C289510FF}" type="parTrans" cxnId="{D5E4A195-5AAA-4FB4-9A89-27E9B1FD67DA}">
      <dgm:prSet/>
      <dgm:spPr/>
      <dgm:t>
        <a:bodyPr/>
        <a:lstStyle/>
        <a:p>
          <a:endParaRPr lang="it-IT"/>
        </a:p>
      </dgm:t>
    </dgm:pt>
    <dgm:pt modelId="{76B7CBFC-EBE4-4137-A018-19E2387C2E50}" type="sibTrans" cxnId="{D5E4A195-5AAA-4FB4-9A89-27E9B1FD67DA}">
      <dgm:prSet/>
      <dgm:spPr/>
      <dgm:t>
        <a:bodyPr/>
        <a:lstStyle/>
        <a:p>
          <a:endParaRPr lang="it-IT"/>
        </a:p>
      </dgm:t>
    </dgm:pt>
    <dgm:pt modelId="{4D4D06DC-89E7-432E-9A81-E37DC08C3E80}">
      <dgm:prSet phldrT="[Testo]" custT="1"/>
      <dgm:spPr/>
      <dgm:t>
        <a:bodyPr/>
        <a:lstStyle/>
        <a:p>
          <a:pPr>
            <a:lnSpc>
              <a:spcPct val="100000"/>
            </a:lnSpc>
          </a:pPr>
          <a:r>
            <a:rPr lang="it-IT" sz="2400" b="1" dirty="0">
              <a:latin typeface="+mj-lt"/>
            </a:rPr>
            <a:t>Rappresentazione trasparente dei processi di apprendimento</a:t>
          </a:r>
        </a:p>
      </dgm:t>
    </dgm:pt>
    <dgm:pt modelId="{B8A05151-A415-4B56-BAC8-54C4E6182033}" type="parTrans" cxnId="{F1F97F20-4AEC-4C7F-A027-05884AC76028}">
      <dgm:prSet/>
      <dgm:spPr/>
      <dgm:t>
        <a:bodyPr/>
        <a:lstStyle/>
        <a:p>
          <a:endParaRPr lang="it-IT"/>
        </a:p>
      </dgm:t>
    </dgm:pt>
    <dgm:pt modelId="{FD730B97-E7B1-45B4-AC81-47A557E4E4FD}" type="sibTrans" cxnId="{F1F97F20-4AEC-4C7F-A027-05884AC76028}">
      <dgm:prSet/>
      <dgm:spPr/>
      <dgm:t>
        <a:bodyPr/>
        <a:lstStyle/>
        <a:p>
          <a:endParaRPr lang="it-IT"/>
        </a:p>
      </dgm:t>
    </dgm:pt>
    <dgm:pt modelId="{E8B17143-C048-4994-AFC0-9C8701B7DE53}">
      <dgm:prSet phldrT="[Testo]" custT="1"/>
      <dgm:spPr/>
      <dgm:t>
        <a:bodyPr/>
        <a:lstStyle/>
        <a:p>
          <a:pPr>
            <a:lnSpc>
              <a:spcPct val="100000"/>
            </a:lnSpc>
          </a:pPr>
          <a:r>
            <a:rPr lang="it-IT" sz="2400" b="1" dirty="0">
              <a:latin typeface="+mj-lt"/>
            </a:rPr>
            <a:t>Valore formativo e educativo</a:t>
          </a:r>
        </a:p>
      </dgm:t>
    </dgm:pt>
    <dgm:pt modelId="{CEEC1C60-D5AC-4477-982B-5B32409ED6DE}" type="parTrans" cxnId="{8DDB8A18-EC4B-4BFE-ACBB-D63C76D1F2D1}">
      <dgm:prSet/>
      <dgm:spPr/>
      <dgm:t>
        <a:bodyPr/>
        <a:lstStyle/>
        <a:p>
          <a:endParaRPr lang="it-IT"/>
        </a:p>
      </dgm:t>
    </dgm:pt>
    <dgm:pt modelId="{0C82222D-53E8-4919-8F3B-BD0DC35EAE9B}" type="sibTrans" cxnId="{8DDB8A18-EC4B-4BFE-ACBB-D63C76D1F2D1}">
      <dgm:prSet/>
      <dgm:spPr/>
      <dgm:t>
        <a:bodyPr/>
        <a:lstStyle/>
        <a:p>
          <a:endParaRPr lang="it-IT"/>
        </a:p>
      </dgm:t>
    </dgm:pt>
    <dgm:pt modelId="{8FE26C78-E311-47B1-9DC2-CA2D5E5C0A1A}">
      <dgm:prSet phldrT="[Testo]" custT="1"/>
      <dgm:spPr/>
      <dgm:t>
        <a:bodyPr/>
        <a:lstStyle/>
        <a:p>
          <a:pPr>
            <a:lnSpc>
              <a:spcPct val="100000"/>
            </a:lnSpc>
          </a:pPr>
          <a:r>
            <a:rPr lang="it-IT" sz="2400" b="1" dirty="0">
              <a:latin typeface="+mj-lt"/>
            </a:rPr>
            <a:t>Motivazione al continuo miglioramento</a:t>
          </a:r>
        </a:p>
      </dgm:t>
    </dgm:pt>
    <dgm:pt modelId="{79AA51CB-ED64-47C9-9CFC-E22BFB589805}" type="parTrans" cxnId="{222255C9-D97B-4B08-AECB-43AC16C82CED}">
      <dgm:prSet/>
      <dgm:spPr/>
      <dgm:t>
        <a:bodyPr/>
        <a:lstStyle/>
        <a:p>
          <a:endParaRPr lang="it-IT"/>
        </a:p>
      </dgm:t>
    </dgm:pt>
    <dgm:pt modelId="{38AA5F13-1072-46F5-A301-7AFF6B57381C}" type="sibTrans" cxnId="{222255C9-D97B-4B08-AECB-43AC16C82CED}">
      <dgm:prSet/>
      <dgm:spPr/>
      <dgm:t>
        <a:bodyPr/>
        <a:lstStyle/>
        <a:p>
          <a:endParaRPr lang="it-IT"/>
        </a:p>
      </dgm:t>
    </dgm:pt>
    <dgm:pt modelId="{94EE9E9D-5EFA-47CA-BE9B-117AB0DB805C}" type="pres">
      <dgm:prSet presAssocID="{ACF67D3E-9C8A-40EE-BD0B-93E38AA8B1C1}" presName="root" presStyleCnt="0">
        <dgm:presLayoutVars>
          <dgm:dir/>
          <dgm:resizeHandles val="exact"/>
        </dgm:presLayoutVars>
      </dgm:prSet>
      <dgm:spPr/>
    </dgm:pt>
    <dgm:pt modelId="{4954AC25-5158-4B7F-B75A-F5EFA9431A02}" type="pres">
      <dgm:prSet presAssocID="{097BCB2B-18D7-42FD-98FA-09A81F682E44}" presName="compNode" presStyleCnt="0"/>
      <dgm:spPr/>
    </dgm:pt>
    <dgm:pt modelId="{8B77357E-5C5B-4B19-8247-F36B5B8558D5}" type="pres">
      <dgm:prSet presAssocID="{097BCB2B-18D7-42FD-98FA-09A81F682E44}" presName="iconRect" presStyleLbl="node1" presStyleIdx="0" presStyleCnt="5" custLinFactNeighborX="54786" custLinFactNeighborY="1033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gno di spunta"/>
        </a:ext>
      </dgm:extLst>
    </dgm:pt>
    <dgm:pt modelId="{4EBB2B94-F13F-46BC-BFC0-DA38F9110D73}" type="pres">
      <dgm:prSet presAssocID="{097BCB2B-18D7-42FD-98FA-09A81F682E44}" presName="spaceRect" presStyleCnt="0"/>
      <dgm:spPr/>
    </dgm:pt>
    <dgm:pt modelId="{880A0F19-C3E9-41D7-8994-DA46CB55AFBF}" type="pres">
      <dgm:prSet presAssocID="{097BCB2B-18D7-42FD-98FA-09A81F682E44}" presName="textRect" presStyleLbl="revTx" presStyleIdx="0" presStyleCnt="5" custLinFactNeighborX="20468" custLinFactNeighborY="-1775">
        <dgm:presLayoutVars>
          <dgm:chMax val="1"/>
          <dgm:chPref val="1"/>
        </dgm:presLayoutVars>
      </dgm:prSet>
      <dgm:spPr/>
    </dgm:pt>
    <dgm:pt modelId="{80E495D9-F5E6-412B-8C9F-DAEF7AAD61E6}" type="pres">
      <dgm:prSet presAssocID="{2D95C6C9-4098-46F2-9B57-66EF8A9F6A1B}" presName="sibTrans" presStyleCnt="0"/>
      <dgm:spPr/>
    </dgm:pt>
    <dgm:pt modelId="{23C16F84-6506-4E26-89C9-54397B67DF34}" type="pres">
      <dgm:prSet presAssocID="{2334F62E-317F-45B3-ACA0-CA5CF7C7D161}" presName="compNode" presStyleCnt="0"/>
      <dgm:spPr/>
    </dgm:pt>
    <dgm:pt modelId="{E200EF82-7194-4393-B51C-89F319A98B17}" type="pres">
      <dgm:prSet presAssocID="{2334F62E-317F-45B3-ACA0-CA5CF7C7D161}" presName="iconRect" presStyleLbl="node1" presStyleIdx="1" presStyleCnt="5" custLinFactNeighborX="72500" custLinFactNeighborY="1033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o contorno"/>
        </a:ext>
      </dgm:extLst>
    </dgm:pt>
    <dgm:pt modelId="{6A38FB0C-615F-4CD1-8B15-434184D5FD50}" type="pres">
      <dgm:prSet presAssocID="{2334F62E-317F-45B3-ACA0-CA5CF7C7D161}" presName="spaceRect" presStyleCnt="0"/>
      <dgm:spPr/>
    </dgm:pt>
    <dgm:pt modelId="{657D26A1-F794-4BE7-AE91-E84C750E0F27}" type="pres">
      <dgm:prSet presAssocID="{2334F62E-317F-45B3-ACA0-CA5CF7C7D161}" presName="textRect" presStyleLbl="revTx" presStyleIdx="1" presStyleCnt="5" custScaleX="169659" custLinFactNeighborX="26125" custLinFactNeighborY="-10300">
        <dgm:presLayoutVars>
          <dgm:chMax val="1"/>
          <dgm:chPref val="1"/>
        </dgm:presLayoutVars>
      </dgm:prSet>
      <dgm:spPr/>
    </dgm:pt>
    <dgm:pt modelId="{1D0A22CE-9BB2-45B0-929F-243E42285F2B}" type="pres">
      <dgm:prSet presAssocID="{76B7CBFC-EBE4-4137-A018-19E2387C2E50}" presName="sibTrans" presStyleCnt="0"/>
      <dgm:spPr/>
    </dgm:pt>
    <dgm:pt modelId="{031F67DF-F2C9-49C0-AED2-E8528369BB54}" type="pres">
      <dgm:prSet presAssocID="{4D4D06DC-89E7-432E-9A81-E37DC08C3E80}" presName="compNode" presStyleCnt="0"/>
      <dgm:spPr/>
    </dgm:pt>
    <dgm:pt modelId="{19883AA4-9831-4BD1-B62B-D23132562477}" type="pres">
      <dgm:prSet presAssocID="{4D4D06DC-89E7-432E-9A81-E37DC08C3E80}" presName="iconRect" presStyleLbl="node1" presStyleIdx="2" presStyleCnt="5" custLinFactNeighborX="-72139" custLinFactNeighborY="-66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tenti"/>
        </a:ext>
      </dgm:extLst>
    </dgm:pt>
    <dgm:pt modelId="{EDD0C28A-9180-4633-B778-8DCBDD09C5EC}" type="pres">
      <dgm:prSet presAssocID="{4D4D06DC-89E7-432E-9A81-E37DC08C3E80}" presName="spaceRect" presStyleCnt="0"/>
      <dgm:spPr/>
    </dgm:pt>
    <dgm:pt modelId="{B48D1B24-80EB-41E6-89BA-88587F501797}" type="pres">
      <dgm:prSet presAssocID="{4D4D06DC-89E7-432E-9A81-E37DC08C3E80}" presName="textRect" presStyleLbl="revTx" presStyleIdx="2" presStyleCnt="5" custLinFactNeighborX="-30309" custLinFactNeighborY="-38768">
        <dgm:presLayoutVars>
          <dgm:chMax val="1"/>
          <dgm:chPref val="1"/>
        </dgm:presLayoutVars>
      </dgm:prSet>
      <dgm:spPr/>
    </dgm:pt>
    <dgm:pt modelId="{27ADAE41-05C2-4743-8F02-E26770ED2523}" type="pres">
      <dgm:prSet presAssocID="{FD730B97-E7B1-45B4-AC81-47A557E4E4FD}" presName="sibTrans" presStyleCnt="0"/>
      <dgm:spPr/>
    </dgm:pt>
    <dgm:pt modelId="{70BAA7D2-E90A-4A80-86AC-36D233DE41B1}" type="pres">
      <dgm:prSet presAssocID="{E8B17143-C048-4994-AFC0-9C8701B7DE53}" presName="compNode" presStyleCnt="0"/>
      <dgm:spPr/>
    </dgm:pt>
    <dgm:pt modelId="{8AE0292F-5453-4206-A2E8-EDE94F82AE7F}" type="pres">
      <dgm:prSet presAssocID="{E8B17143-C048-4994-AFC0-9C8701B7DE53}" presName="iconRect" presStyleLbl="node1" presStyleIdx="3" presStyleCnt="5" custLinFactNeighborX="-52152" custLinFactNeighborY="7291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ula contorno"/>
        </a:ext>
      </dgm:extLst>
    </dgm:pt>
    <dgm:pt modelId="{1F911C7C-1EF6-41E9-95DA-5A83D26BAC7B}" type="pres">
      <dgm:prSet presAssocID="{E8B17143-C048-4994-AFC0-9C8701B7DE53}" presName="spaceRect" presStyleCnt="0"/>
      <dgm:spPr/>
    </dgm:pt>
    <dgm:pt modelId="{72375AC6-4D3B-4646-AB2E-88642AF59C92}" type="pres">
      <dgm:prSet presAssocID="{E8B17143-C048-4994-AFC0-9C8701B7DE53}" presName="textRect" presStyleLbl="revTx" presStyleIdx="3" presStyleCnt="5" custLinFactNeighborX="-18384" custLinFactNeighborY="-13737">
        <dgm:presLayoutVars>
          <dgm:chMax val="1"/>
          <dgm:chPref val="1"/>
        </dgm:presLayoutVars>
      </dgm:prSet>
      <dgm:spPr/>
    </dgm:pt>
    <dgm:pt modelId="{084F8B41-C772-4BE6-96EC-A220D48C20D4}" type="pres">
      <dgm:prSet presAssocID="{0C82222D-53E8-4919-8F3B-BD0DC35EAE9B}" presName="sibTrans" presStyleCnt="0"/>
      <dgm:spPr/>
    </dgm:pt>
    <dgm:pt modelId="{7B52E0DC-97C9-4795-A3CC-8155730BB912}" type="pres">
      <dgm:prSet presAssocID="{8FE26C78-E311-47B1-9DC2-CA2D5E5C0A1A}" presName="compNode" presStyleCnt="0"/>
      <dgm:spPr/>
    </dgm:pt>
    <dgm:pt modelId="{6815987A-77BA-40A4-9D4D-6BDD0A477AA3}" type="pres">
      <dgm:prSet presAssocID="{8FE26C78-E311-47B1-9DC2-CA2D5E5C0A1A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5401C84-A439-4315-8272-04FBAC8BB90D}" type="pres">
      <dgm:prSet presAssocID="{8FE26C78-E311-47B1-9DC2-CA2D5E5C0A1A}" presName="spaceRect" presStyleCnt="0"/>
      <dgm:spPr/>
    </dgm:pt>
    <dgm:pt modelId="{0E2F14E8-11FD-470F-BAE2-687DB4208A47}" type="pres">
      <dgm:prSet presAssocID="{8FE26C78-E311-47B1-9DC2-CA2D5E5C0A1A}" presName="textRect" presStyleLbl="revTx" presStyleIdx="4" presStyleCnt="5" custLinFactNeighborX="-1276" custLinFactNeighborY="-11480">
        <dgm:presLayoutVars>
          <dgm:chMax val="1"/>
          <dgm:chPref val="1"/>
        </dgm:presLayoutVars>
      </dgm:prSet>
      <dgm:spPr/>
    </dgm:pt>
  </dgm:ptLst>
  <dgm:cxnLst>
    <dgm:cxn modelId="{8DDB8A18-EC4B-4BFE-ACBB-D63C76D1F2D1}" srcId="{ACF67D3E-9C8A-40EE-BD0B-93E38AA8B1C1}" destId="{E8B17143-C048-4994-AFC0-9C8701B7DE53}" srcOrd="3" destOrd="0" parTransId="{CEEC1C60-D5AC-4477-982B-5B32409ED6DE}" sibTransId="{0C82222D-53E8-4919-8F3B-BD0DC35EAE9B}"/>
    <dgm:cxn modelId="{F1F97F20-4AEC-4C7F-A027-05884AC76028}" srcId="{ACF67D3E-9C8A-40EE-BD0B-93E38AA8B1C1}" destId="{4D4D06DC-89E7-432E-9A81-E37DC08C3E80}" srcOrd="2" destOrd="0" parTransId="{B8A05151-A415-4B56-BAC8-54C4E6182033}" sibTransId="{FD730B97-E7B1-45B4-AC81-47A557E4E4FD}"/>
    <dgm:cxn modelId="{883B6625-EF9F-49DE-8D8F-9E25182C682A}" type="presOf" srcId="{8FE26C78-E311-47B1-9DC2-CA2D5E5C0A1A}" destId="{0E2F14E8-11FD-470F-BAE2-687DB4208A47}" srcOrd="0" destOrd="0" presId="urn:microsoft.com/office/officeart/2018/2/layout/IconLabelList"/>
    <dgm:cxn modelId="{BF91ED3E-6F05-40E9-9F70-FD3348F3057E}" type="presOf" srcId="{E8B17143-C048-4994-AFC0-9C8701B7DE53}" destId="{72375AC6-4D3B-4646-AB2E-88642AF59C92}" srcOrd="0" destOrd="0" presId="urn:microsoft.com/office/officeart/2018/2/layout/IconLabelList"/>
    <dgm:cxn modelId="{07163442-5CA3-45AD-A302-1D7021173067}" type="presOf" srcId="{4D4D06DC-89E7-432E-9A81-E37DC08C3E80}" destId="{B48D1B24-80EB-41E6-89BA-88587F501797}" srcOrd="0" destOrd="0" presId="urn:microsoft.com/office/officeart/2018/2/layout/IconLabelList"/>
    <dgm:cxn modelId="{3A2DAB6D-4B42-4CD0-A3BF-1B7F8DAD9DB0}" srcId="{ACF67D3E-9C8A-40EE-BD0B-93E38AA8B1C1}" destId="{097BCB2B-18D7-42FD-98FA-09A81F682E44}" srcOrd="0" destOrd="0" parTransId="{3A42451D-DD24-45AE-A5C1-771BAA23D989}" sibTransId="{2D95C6C9-4098-46F2-9B57-66EF8A9F6A1B}"/>
    <dgm:cxn modelId="{D5E4A195-5AAA-4FB4-9A89-27E9B1FD67DA}" srcId="{ACF67D3E-9C8A-40EE-BD0B-93E38AA8B1C1}" destId="{2334F62E-317F-45B3-ACA0-CA5CF7C7D161}" srcOrd="1" destOrd="0" parTransId="{A5ECCDCB-C06F-457B-AA84-254C289510FF}" sibTransId="{76B7CBFC-EBE4-4137-A018-19E2387C2E50}"/>
    <dgm:cxn modelId="{283A54B1-AE90-442A-A4FA-08354256766B}" type="presOf" srcId="{2334F62E-317F-45B3-ACA0-CA5CF7C7D161}" destId="{657D26A1-F794-4BE7-AE91-E84C750E0F27}" srcOrd="0" destOrd="0" presId="urn:microsoft.com/office/officeart/2018/2/layout/IconLabelList"/>
    <dgm:cxn modelId="{A86790BB-F70D-4F1D-A3C0-B32D0652D182}" type="presOf" srcId="{ACF67D3E-9C8A-40EE-BD0B-93E38AA8B1C1}" destId="{94EE9E9D-5EFA-47CA-BE9B-117AB0DB805C}" srcOrd="0" destOrd="0" presId="urn:microsoft.com/office/officeart/2018/2/layout/IconLabelList"/>
    <dgm:cxn modelId="{222255C9-D97B-4B08-AECB-43AC16C82CED}" srcId="{ACF67D3E-9C8A-40EE-BD0B-93E38AA8B1C1}" destId="{8FE26C78-E311-47B1-9DC2-CA2D5E5C0A1A}" srcOrd="4" destOrd="0" parTransId="{79AA51CB-ED64-47C9-9CFC-E22BFB589805}" sibTransId="{38AA5F13-1072-46F5-A301-7AFF6B57381C}"/>
    <dgm:cxn modelId="{796A66D8-54B9-4BE3-B0E2-C0994583677D}" type="presOf" srcId="{097BCB2B-18D7-42FD-98FA-09A81F682E44}" destId="{880A0F19-C3E9-41D7-8994-DA46CB55AFBF}" srcOrd="0" destOrd="0" presId="urn:microsoft.com/office/officeart/2018/2/layout/IconLabelList"/>
    <dgm:cxn modelId="{D906C533-45E5-467E-81F3-92CD53775D93}" type="presParOf" srcId="{94EE9E9D-5EFA-47CA-BE9B-117AB0DB805C}" destId="{4954AC25-5158-4B7F-B75A-F5EFA9431A02}" srcOrd="0" destOrd="0" presId="urn:microsoft.com/office/officeart/2018/2/layout/IconLabelList"/>
    <dgm:cxn modelId="{BBA2559D-6A41-4D3E-BDBA-FB2A6EED8F1F}" type="presParOf" srcId="{4954AC25-5158-4B7F-B75A-F5EFA9431A02}" destId="{8B77357E-5C5B-4B19-8247-F36B5B8558D5}" srcOrd="0" destOrd="0" presId="urn:microsoft.com/office/officeart/2018/2/layout/IconLabelList"/>
    <dgm:cxn modelId="{50E3C412-F949-499B-9C89-27F56948AC36}" type="presParOf" srcId="{4954AC25-5158-4B7F-B75A-F5EFA9431A02}" destId="{4EBB2B94-F13F-46BC-BFC0-DA38F9110D73}" srcOrd="1" destOrd="0" presId="urn:microsoft.com/office/officeart/2018/2/layout/IconLabelList"/>
    <dgm:cxn modelId="{AABB2E1B-C16B-4414-BAE2-51455D272C3C}" type="presParOf" srcId="{4954AC25-5158-4B7F-B75A-F5EFA9431A02}" destId="{880A0F19-C3E9-41D7-8994-DA46CB55AFBF}" srcOrd="2" destOrd="0" presId="urn:microsoft.com/office/officeart/2018/2/layout/IconLabelList"/>
    <dgm:cxn modelId="{6B34349E-C275-4539-BA6A-4EA8DFC3B061}" type="presParOf" srcId="{94EE9E9D-5EFA-47CA-BE9B-117AB0DB805C}" destId="{80E495D9-F5E6-412B-8C9F-DAEF7AAD61E6}" srcOrd="1" destOrd="0" presId="urn:microsoft.com/office/officeart/2018/2/layout/IconLabelList"/>
    <dgm:cxn modelId="{D3669496-7622-45E7-9CC1-039EC2A2AA41}" type="presParOf" srcId="{94EE9E9D-5EFA-47CA-BE9B-117AB0DB805C}" destId="{23C16F84-6506-4E26-89C9-54397B67DF34}" srcOrd="2" destOrd="0" presId="urn:microsoft.com/office/officeart/2018/2/layout/IconLabelList"/>
    <dgm:cxn modelId="{BEE136AD-C36C-48DD-BAA7-5ED6DB610FDC}" type="presParOf" srcId="{23C16F84-6506-4E26-89C9-54397B67DF34}" destId="{E200EF82-7194-4393-B51C-89F319A98B17}" srcOrd="0" destOrd="0" presId="urn:microsoft.com/office/officeart/2018/2/layout/IconLabelList"/>
    <dgm:cxn modelId="{C8666EAF-1147-46E6-9319-38D39919B1C1}" type="presParOf" srcId="{23C16F84-6506-4E26-89C9-54397B67DF34}" destId="{6A38FB0C-615F-4CD1-8B15-434184D5FD50}" srcOrd="1" destOrd="0" presId="urn:microsoft.com/office/officeart/2018/2/layout/IconLabelList"/>
    <dgm:cxn modelId="{67AA1B14-B543-46E3-A613-46E10E3D7B26}" type="presParOf" srcId="{23C16F84-6506-4E26-89C9-54397B67DF34}" destId="{657D26A1-F794-4BE7-AE91-E84C750E0F27}" srcOrd="2" destOrd="0" presId="urn:microsoft.com/office/officeart/2018/2/layout/IconLabelList"/>
    <dgm:cxn modelId="{6246A377-BA00-4342-A9BB-51A45C25F908}" type="presParOf" srcId="{94EE9E9D-5EFA-47CA-BE9B-117AB0DB805C}" destId="{1D0A22CE-9BB2-45B0-929F-243E42285F2B}" srcOrd="3" destOrd="0" presId="urn:microsoft.com/office/officeart/2018/2/layout/IconLabelList"/>
    <dgm:cxn modelId="{7DF777D6-0812-483D-9803-0D701E2F5687}" type="presParOf" srcId="{94EE9E9D-5EFA-47CA-BE9B-117AB0DB805C}" destId="{031F67DF-F2C9-49C0-AED2-E8528369BB54}" srcOrd="4" destOrd="0" presId="urn:microsoft.com/office/officeart/2018/2/layout/IconLabelList"/>
    <dgm:cxn modelId="{3C6FBF2C-33C3-43CF-81E0-ACCB8029E7D0}" type="presParOf" srcId="{031F67DF-F2C9-49C0-AED2-E8528369BB54}" destId="{19883AA4-9831-4BD1-B62B-D23132562477}" srcOrd="0" destOrd="0" presId="urn:microsoft.com/office/officeart/2018/2/layout/IconLabelList"/>
    <dgm:cxn modelId="{518179F1-3897-42EE-A5D8-C093A58AD798}" type="presParOf" srcId="{031F67DF-F2C9-49C0-AED2-E8528369BB54}" destId="{EDD0C28A-9180-4633-B778-8DCBDD09C5EC}" srcOrd="1" destOrd="0" presId="urn:microsoft.com/office/officeart/2018/2/layout/IconLabelList"/>
    <dgm:cxn modelId="{F13A1869-EDF3-4FF5-BD08-497D241F11C5}" type="presParOf" srcId="{031F67DF-F2C9-49C0-AED2-E8528369BB54}" destId="{B48D1B24-80EB-41E6-89BA-88587F501797}" srcOrd="2" destOrd="0" presId="urn:microsoft.com/office/officeart/2018/2/layout/IconLabelList"/>
    <dgm:cxn modelId="{EB5B0908-AEC0-4BDF-B91D-AD609D8B9350}" type="presParOf" srcId="{94EE9E9D-5EFA-47CA-BE9B-117AB0DB805C}" destId="{27ADAE41-05C2-4743-8F02-E26770ED2523}" srcOrd="5" destOrd="0" presId="urn:microsoft.com/office/officeart/2018/2/layout/IconLabelList"/>
    <dgm:cxn modelId="{8208AD90-DBB9-4965-B2E5-0C99A8589142}" type="presParOf" srcId="{94EE9E9D-5EFA-47CA-BE9B-117AB0DB805C}" destId="{70BAA7D2-E90A-4A80-86AC-36D233DE41B1}" srcOrd="6" destOrd="0" presId="urn:microsoft.com/office/officeart/2018/2/layout/IconLabelList"/>
    <dgm:cxn modelId="{35EAA84E-E324-4D56-8D4B-E04ABEF17E40}" type="presParOf" srcId="{70BAA7D2-E90A-4A80-86AC-36D233DE41B1}" destId="{8AE0292F-5453-4206-A2E8-EDE94F82AE7F}" srcOrd="0" destOrd="0" presId="urn:microsoft.com/office/officeart/2018/2/layout/IconLabelList"/>
    <dgm:cxn modelId="{17267D40-C969-4B30-9E40-1A8AB7E2149B}" type="presParOf" srcId="{70BAA7D2-E90A-4A80-86AC-36D233DE41B1}" destId="{1F911C7C-1EF6-41E9-95DA-5A83D26BAC7B}" srcOrd="1" destOrd="0" presId="urn:microsoft.com/office/officeart/2018/2/layout/IconLabelList"/>
    <dgm:cxn modelId="{113EA278-7369-45B7-8A6E-72AF17CBCE3E}" type="presParOf" srcId="{70BAA7D2-E90A-4A80-86AC-36D233DE41B1}" destId="{72375AC6-4D3B-4646-AB2E-88642AF59C92}" srcOrd="2" destOrd="0" presId="urn:microsoft.com/office/officeart/2018/2/layout/IconLabelList"/>
    <dgm:cxn modelId="{1B5640E8-2EF6-43F7-95F3-7960964C1CAB}" type="presParOf" srcId="{94EE9E9D-5EFA-47CA-BE9B-117AB0DB805C}" destId="{084F8B41-C772-4BE6-96EC-A220D48C20D4}" srcOrd="7" destOrd="0" presId="urn:microsoft.com/office/officeart/2018/2/layout/IconLabelList"/>
    <dgm:cxn modelId="{F4F4EF67-1E01-4EFF-B6EA-9AAC950978D3}" type="presParOf" srcId="{94EE9E9D-5EFA-47CA-BE9B-117AB0DB805C}" destId="{7B52E0DC-97C9-4795-A3CC-8155730BB912}" srcOrd="8" destOrd="0" presId="urn:microsoft.com/office/officeart/2018/2/layout/IconLabelList"/>
    <dgm:cxn modelId="{DDBB96FE-B01B-4049-B883-375BC6145B10}" type="presParOf" srcId="{7B52E0DC-97C9-4795-A3CC-8155730BB912}" destId="{6815987A-77BA-40A4-9D4D-6BDD0A477AA3}" srcOrd="0" destOrd="0" presId="urn:microsoft.com/office/officeart/2018/2/layout/IconLabelList"/>
    <dgm:cxn modelId="{ED798C92-308C-4954-A2FA-438B0BDC1FF0}" type="presParOf" srcId="{7B52E0DC-97C9-4795-A3CC-8155730BB912}" destId="{B5401C84-A439-4315-8272-04FBAC8BB90D}" srcOrd="1" destOrd="0" presId="urn:microsoft.com/office/officeart/2018/2/layout/IconLabelList"/>
    <dgm:cxn modelId="{E0908AB7-D96E-499C-8B93-D046694C2E22}" type="presParOf" srcId="{7B52E0DC-97C9-4795-A3CC-8155730BB912}" destId="{0E2F14E8-11FD-470F-BAE2-687DB4208A47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A97E18-6F1F-428C-967B-12C06171B290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A955B760-05C5-4E0C-B567-F3A4CF7598E0}">
      <dgm:prSet phldrT="[Testo]" custT="1"/>
      <dgm:spPr/>
      <dgm:t>
        <a:bodyPr/>
        <a:lstStyle/>
        <a:p>
          <a:r>
            <a:rPr lang="it-IT" sz="4000" b="1" dirty="0">
              <a:latin typeface="Book Antiqua" panose="02040602050305030304" pitchFamily="18" charset="0"/>
            </a:rPr>
            <a:t>In via di prima acquisizione</a:t>
          </a:r>
        </a:p>
      </dgm:t>
    </dgm:pt>
    <dgm:pt modelId="{1FD9F6AC-99D3-4B46-B908-154A163326FF}" type="parTrans" cxnId="{68877BD2-C5AB-4A14-AD97-85EAD83CAC69}">
      <dgm:prSet/>
      <dgm:spPr/>
      <dgm:t>
        <a:bodyPr/>
        <a:lstStyle/>
        <a:p>
          <a:endParaRPr lang="it-IT"/>
        </a:p>
      </dgm:t>
    </dgm:pt>
    <dgm:pt modelId="{9F6EAB8B-E6B3-465B-A8C9-F94BE2604ED3}" type="sibTrans" cxnId="{68877BD2-C5AB-4A14-AD97-85EAD83CAC69}">
      <dgm:prSet/>
      <dgm:spPr/>
      <dgm:t>
        <a:bodyPr/>
        <a:lstStyle/>
        <a:p>
          <a:endParaRPr lang="it-IT"/>
        </a:p>
      </dgm:t>
    </dgm:pt>
    <dgm:pt modelId="{A9B74531-D19D-4C4D-9878-650C39D9093A}">
      <dgm:prSet phldrT="[Testo]" custT="1"/>
      <dgm:spPr/>
      <dgm:t>
        <a:bodyPr/>
        <a:lstStyle/>
        <a:p>
          <a:r>
            <a:rPr lang="it-IT" sz="4000" b="1" dirty="0">
              <a:latin typeface="Book Antiqua" panose="02040602050305030304" pitchFamily="18" charset="0"/>
            </a:rPr>
            <a:t>Base</a:t>
          </a:r>
        </a:p>
      </dgm:t>
    </dgm:pt>
    <dgm:pt modelId="{42D1DD87-580E-4D0D-8CD9-284F37727515}" type="parTrans" cxnId="{3B89A797-5B2A-469B-8FF2-80F1E611C2E0}">
      <dgm:prSet/>
      <dgm:spPr/>
      <dgm:t>
        <a:bodyPr/>
        <a:lstStyle/>
        <a:p>
          <a:endParaRPr lang="it-IT"/>
        </a:p>
      </dgm:t>
    </dgm:pt>
    <dgm:pt modelId="{B764A5F5-50CF-47C7-9EC7-EB1D5CAD0055}" type="sibTrans" cxnId="{3B89A797-5B2A-469B-8FF2-80F1E611C2E0}">
      <dgm:prSet/>
      <dgm:spPr/>
      <dgm:t>
        <a:bodyPr/>
        <a:lstStyle/>
        <a:p>
          <a:endParaRPr lang="it-IT"/>
        </a:p>
      </dgm:t>
    </dgm:pt>
    <dgm:pt modelId="{76F7BBD0-FF8C-4748-9866-17C9F3651FB0}">
      <dgm:prSet phldrT="[Testo]" custT="1"/>
      <dgm:spPr/>
      <dgm:t>
        <a:bodyPr/>
        <a:lstStyle/>
        <a:p>
          <a:r>
            <a:rPr lang="it-IT" sz="4000" b="1" dirty="0">
              <a:latin typeface="Book Antiqua" panose="02040602050305030304" pitchFamily="18" charset="0"/>
            </a:rPr>
            <a:t>Intermedio</a:t>
          </a:r>
          <a:r>
            <a:rPr lang="it-IT" sz="5900" dirty="0"/>
            <a:t> </a:t>
          </a:r>
        </a:p>
      </dgm:t>
    </dgm:pt>
    <dgm:pt modelId="{77BF73D0-C13F-4BEA-B16D-C98C37CE3343}" type="parTrans" cxnId="{4854740D-461B-4938-9A3B-8F574F62985B}">
      <dgm:prSet/>
      <dgm:spPr/>
      <dgm:t>
        <a:bodyPr/>
        <a:lstStyle/>
        <a:p>
          <a:endParaRPr lang="it-IT"/>
        </a:p>
      </dgm:t>
    </dgm:pt>
    <dgm:pt modelId="{776F99E1-3214-442B-974C-EBA83C32EF18}" type="sibTrans" cxnId="{4854740D-461B-4938-9A3B-8F574F62985B}">
      <dgm:prSet/>
      <dgm:spPr/>
      <dgm:t>
        <a:bodyPr/>
        <a:lstStyle/>
        <a:p>
          <a:endParaRPr lang="it-IT"/>
        </a:p>
      </dgm:t>
    </dgm:pt>
    <dgm:pt modelId="{3250505D-4F3B-4E3D-9E94-46790C4F8B54}">
      <dgm:prSet phldrT="[Testo]" custT="1"/>
      <dgm:spPr/>
      <dgm:t>
        <a:bodyPr/>
        <a:lstStyle/>
        <a:p>
          <a:r>
            <a:rPr lang="it-IT" sz="4000" b="1" dirty="0">
              <a:latin typeface="Book Antiqua" panose="02040602050305030304" pitchFamily="18" charset="0"/>
            </a:rPr>
            <a:t>Avanzato</a:t>
          </a:r>
        </a:p>
      </dgm:t>
    </dgm:pt>
    <dgm:pt modelId="{CE05288A-F0FB-48DB-BF01-E4F1DD317EFE}" type="parTrans" cxnId="{C8EA1277-66CF-4290-9AD4-2C647A23521C}">
      <dgm:prSet/>
      <dgm:spPr/>
      <dgm:t>
        <a:bodyPr/>
        <a:lstStyle/>
        <a:p>
          <a:endParaRPr lang="it-IT"/>
        </a:p>
      </dgm:t>
    </dgm:pt>
    <dgm:pt modelId="{2E89AAEE-21A6-440C-B74C-B49B142277AA}" type="sibTrans" cxnId="{C8EA1277-66CF-4290-9AD4-2C647A23521C}">
      <dgm:prSet/>
      <dgm:spPr/>
      <dgm:t>
        <a:bodyPr/>
        <a:lstStyle/>
        <a:p>
          <a:endParaRPr lang="it-IT"/>
        </a:p>
      </dgm:t>
    </dgm:pt>
    <dgm:pt modelId="{A4A5E976-935E-4D9A-9531-1207B4641312}" type="pres">
      <dgm:prSet presAssocID="{22A97E18-6F1F-428C-967B-12C06171B290}" presName="linear" presStyleCnt="0">
        <dgm:presLayoutVars>
          <dgm:animLvl val="lvl"/>
          <dgm:resizeHandles val="exact"/>
        </dgm:presLayoutVars>
      </dgm:prSet>
      <dgm:spPr/>
    </dgm:pt>
    <dgm:pt modelId="{EDFBB6F0-2051-4338-BF95-E4CE6A75F012}" type="pres">
      <dgm:prSet presAssocID="{A955B760-05C5-4E0C-B567-F3A4CF7598E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228AF38-5443-4126-9293-B3F9D6859F92}" type="pres">
      <dgm:prSet presAssocID="{9F6EAB8B-E6B3-465B-A8C9-F94BE2604ED3}" presName="spacer" presStyleCnt="0"/>
      <dgm:spPr/>
    </dgm:pt>
    <dgm:pt modelId="{387360EF-A6DE-4EE4-8FDD-E48E7BD7D433}" type="pres">
      <dgm:prSet presAssocID="{A9B74531-D19D-4C4D-9878-650C39D9093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F4AF36A-198F-4916-9572-6CFAB9BC5F03}" type="pres">
      <dgm:prSet presAssocID="{B764A5F5-50CF-47C7-9EC7-EB1D5CAD0055}" presName="spacer" presStyleCnt="0"/>
      <dgm:spPr/>
    </dgm:pt>
    <dgm:pt modelId="{ACE8BD28-72FD-4244-82BD-AAE4785E379F}" type="pres">
      <dgm:prSet presAssocID="{76F7BBD0-FF8C-4748-9866-17C9F3651FB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6A409F4-7D79-443C-BFCC-013552DCC500}" type="pres">
      <dgm:prSet presAssocID="{776F99E1-3214-442B-974C-EBA83C32EF18}" presName="spacer" presStyleCnt="0"/>
      <dgm:spPr/>
    </dgm:pt>
    <dgm:pt modelId="{E05DB3C7-5C1F-49E0-9162-E5D83C942596}" type="pres">
      <dgm:prSet presAssocID="{3250505D-4F3B-4E3D-9E94-46790C4F8B54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854740D-461B-4938-9A3B-8F574F62985B}" srcId="{22A97E18-6F1F-428C-967B-12C06171B290}" destId="{76F7BBD0-FF8C-4748-9866-17C9F3651FB0}" srcOrd="2" destOrd="0" parTransId="{77BF73D0-C13F-4BEA-B16D-C98C37CE3343}" sibTransId="{776F99E1-3214-442B-974C-EBA83C32EF18}"/>
    <dgm:cxn modelId="{80E2AB16-00E9-4C5D-B441-D108CF913CC2}" type="presOf" srcId="{3250505D-4F3B-4E3D-9E94-46790C4F8B54}" destId="{E05DB3C7-5C1F-49E0-9162-E5D83C942596}" srcOrd="0" destOrd="0" presId="urn:microsoft.com/office/officeart/2005/8/layout/vList2"/>
    <dgm:cxn modelId="{9C1E4E20-DA34-431B-B6D9-96A19F289FC2}" type="presOf" srcId="{A9B74531-D19D-4C4D-9878-650C39D9093A}" destId="{387360EF-A6DE-4EE4-8FDD-E48E7BD7D433}" srcOrd="0" destOrd="0" presId="urn:microsoft.com/office/officeart/2005/8/layout/vList2"/>
    <dgm:cxn modelId="{C8EA1277-66CF-4290-9AD4-2C647A23521C}" srcId="{22A97E18-6F1F-428C-967B-12C06171B290}" destId="{3250505D-4F3B-4E3D-9E94-46790C4F8B54}" srcOrd="3" destOrd="0" parTransId="{CE05288A-F0FB-48DB-BF01-E4F1DD317EFE}" sibTransId="{2E89AAEE-21A6-440C-B74C-B49B142277AA}"/>
    <dgm:cxn modelId="{3B89A797-5B2A-469B-8FF2-80F1E611C2E0}" srcId="{22A97E18-6F1F-428C-967B-12C06171B290}" destId="{A9B74531-D19D-4C4D-9878-650C39D9093A}" srcOrd="1" destOrd="0" parTransId="{42D1DD87-580E-4D0D-8CD9-284F37727515}" sibTransId="{B764A5F5-50CF-47C7-9EC7-EB1D5CAD0055}"/>
    <dgm:cxn modelId="{40F799AF-18C1-4742-9946-106D5D8377D6}" type="presOf" srcId="{76F7BBD0-FF8C-4748-9866-17C9F3651FB0}" destId="{ACE8BD28-72FD-4244-82BD-AAE4785E379F}" srcOrd="0" destOrd="0" presId="urn:microsoft.com/office/officeart/2005/8/layout/vList2"/>
    <dgm:cxn modelId="{68877BD2-C5AB-4A14-AD97-85EAD83CAC69}" srcId="{22A97E18-6F1F-428C-967B-12C06171B290}" destId="{A955B760-05C5-4E0C-B567-F3A4CF7598E0}" srcOrd="0" destOrd="0" parTransId="{1FD9F6AC-99D3-4B46-B908-154A163326FF}" sibTransId="{9F6EAB8B-E6B3-465B-A8C9-F94BE2604ED3}"/>
    <dgm:cxn modelId="{04D244F2-A4DF-4D73-9FB6-C9D111E45EFF}" type="presOf" srcId="{A955B760-05C5-4E0C-B567-F3A4CF7598E0}" destId="{EDFBB6F0-2051-4338-BF95-E4CE6A75F012}" srcOrd="0" destOrd="0" presId="urn:microsoft.com/office/officeart/2005/8/layout/vList2"/>
    <dgm:cxn modelId="{91AA73F5-1709-42BE-A8AE-F6512AB5C192}" type="presOf" srcId="{22A97E18-6F1F-428C-967B-12C06171B290}" destId="{A4A5E976-935E-4D9A-9531-1207B4641312}" srcOrd="0" destOrd="0" presId="urn:microsoft.com/office/officeart/2005/8/layout/vList2"/>
    <dgm:cxn modelId="{4504BB12-9645-495C-A0A0-88A53152FBF3}" type="presParOf" srcId="{A4A5E976-935E-4D9A-9531-1207B4641312}" destId="{EDFBB6F0-2051-4338-BF95-E4CE6A75F012}" srcOrd="0" destOrd="0" presId="urn:microsoft.com/office/officeart/2005/8/layout/vList2"/>
    <dgm:cxn modelId="{59D213A5-0938-466B-8A76-6D7C197E35EF}" type="presParOf" srcId="{A4A5E976-935E-4D9A-9531-1207B4641312}" destId="{8228AF38-5443-4126-9293-B3F9D6859F92}" srcOrd="1" destOrd="0" presId="urn:microsoft.com/office/officeart/2005/8/layout/vList2"/>
    <dgm:cxn modelId="{D46011FD-2916-43A8-B10D-55C01F638AD7}" type="presParOf" srcId="{A4A5E976-935E-4D9A-9531-1207B4641312}" destId="{387360EF-A6DE-4EE4-8FDD-E48E7BD7D433}" srcOrd="2" destOrd="0" presId="urn:microsoft.com/office/officeart/2005/8/layout/vList2"/>
    <dgm:cxn modelId="{160BB8B2-E3E9-492C-96A2-7F9A33221C80}" type="presParOf" srcId="{A4A5E976-935E-4D9A-9531-1207B4641312}" destId="{FF4AF36A-198F-4916-9572-6CFAB9BC5F03}" srcOrd="3" destOrd="0" presId="urn:microsoft.com/office/officeart/2005/8/layout/vList2"/>
    <dgm:cxn modelId="{48C3E424-6C52-4CA4-82A4-83822FEEFD5B}" type="presParOf" srcId="{A4A5E976-935E-4D9A-9531-1207B4641312}" destId="{ACE8BD28-72FD-4244-82BD-AAE4785E379F}" srcOrd="4" destOrd="0" presId="urn:microsoft.com/office/officeart/2005/8/layout/vList2"/>
    <dgm:cxn modelId="{19372905-F8E6-4719-870A-0E61394BAB4E}" type="presParOf" srcId="{A4A5E976-935E-4D9A-9531-1207B4641312}" destId="{36A409F4-7D79-443C-BFCC-013552DCC500}" srcOrd="5" destOrd="0" presId="urn:microsoft.com/office/officeart/2005/8/layout/vList2"/>
    <dgm:cxn modelId="{0C906BEC-BD2B-4CFA-B82A-6820C03B4E6A}" type="presParOf" srcId="{A4A5E976-935E-4D9A-9531-1207B4641312}" destId="{E05DB3C7-5C1F-49E0-9162-E5D83C94259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06CCB6-E960-49B0-8FDC-D2759D49BB08}" type="doc">
      <dgm:prSet loTypeId="urn:microsoft.com/office/officeart/2005/8/layout/matrix3" loCatId="matrix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56D75BA7-93B4-4C5D-898D-B3CC7C0E43E9}">
      <dgm:prSet phldrT="[Testo]" custT="1"/>
      <dgm:spPr/>
      <dgm:t>
        <a:bodyPr/>
        <a:lstStyle/>
        <a:p>
          <a:pPr>
            <a:buFontTx/>
            <a:buChar char="-"/>
          </a:pPr>
          <a:r>
            <a:rPr lang="it-IT" sz="2400" b="1" dirty="0"/>
            <a:t>AUTONOMIA: </a:t>
          </a:r>
        </a:p>
        <a:p>
          <a:pPr>
            <a:buFontTx/>
            <a:buChar char="-"/>
          </a:pPr>
          <a:r>
            <a:rPr lang="it-IT" sz="2000" dirty="0"/>
            <a:t>l’alunno manifesta l’apprendimento descritto in uno specifico obiettivo in modo autonomo; </a:t>
          </a:r>
        </a:p>
      </dgm:t>
    </dgm:pt>
    <dgm:pt modelId="{6ECA95BA-2C00-4B74-9685-F52806AE52DF}" type="parTrans" cxnId="{AD9974E2-CAF0-49E4-A024-F9228A00C04E}">
      <dgm:prSet/>
      <dgm:spPr/>
      <dgm:t>
        <a:bodyPr/>
        <a:lstStyle/>
        <a:p>
          <a:endParaRPr lang="it-IT"/>
        </a:p>
      </dgm:t>
    </dgm:pt>
    <dgm:pt modelId="{05F66CF9-28A7-4C59-85E1-D175C1758A9C}" type="sibTrans" cxnId="{AD9974E2-CAF0-49E4-A024-F9228A00C04E}">
      <dgm:prSet/>
      <dgm:spPr/>
      <dgm:t>
        <a:bodyPr/>
        <a:lstStyle/>
        <a:p>
          <a:endParaRPr lang="it-IT"/>
        </a:p>
      </dgm:t>
    </dgm:pt>
    <dgm:pt modelId="{021175A6-E33A-4E49-BFF4-4D327A6FF39F}">
      <dgm:prSet phldrT="[Testo]" custT="1"/>
      <dgm:spPr/>
      <dgm:t>
        <a:bodyPr/>
        <a:lstStyle/>
        <a:p>
          <a:pPr>
            <a:buFontTx/>
            <a:buNone/>
          </a:pPr>
          <a:r>
            <a:rPr lang="it-IT" sz="2400" b="1" dirty="0"/>
            <a:t>CONTINUITÀ:</a:t>
          </a:r>
          <a:r>
            <a:rPr lang="it-IT" sz="2000" dirty="0"/>
            <a:t> </a:t>
          </a:r>
        </a:p>
        <a:p>
          <a:pPr>
            <a:buFontTx/>
            <a:buChar char="-"/>
          </a:pPr>
          <a:r>
            <a:rPr lang="it-IT" sz="2000" dirty="0"/>
            <a:t>l’alunno manifesta in modo continuo o discontinuo l’apprendimento;</a:t>
          </a:r>
        </a:p>
      </dgm:t>
    </dgm:pt>
    <dgm:pt modelId="{947C3589-9322-40BB-AF4A-3994E3976186}" type="parTrans" cxnId="{9BD4A883-A04E-40A4-8BCD-438C4029AF6B}">
      <dgm:prSet/>
      <dgm:spPr/>
      <dgm:t>
        <a:bodyPr/>
        <a:lstStyle/>
        <a:p>
          <a:endParaRPr lang="it-IT"/>
        </a:p>
      </dgm:t>
    </dgm:pt>
    <dgm:pt modelId="{65BD388A-2023-4E3E-886D-35F2B158357B}" type="sibTrans" cxnId="{9BD4A883-A04E-40A4-8BCD-438C4029AF6B}">
      <dgm:prSet/>
      <dgm:spPr/>
      <dgm:t>
        <a:bodyPr/>
        <a:lstStyle/>
        <a:p>
          <a:endParaRPr lang="it-IT"/>
        </a:p>
      </dgm:t>
    </dgm:pt>
    <dgm:pt modelId="{678E1B20-E820-4B8A-BC17-1C2979931B62}">
      <dgm:prSet phldrT="[Testo]" custT="1"/>
      <dgm:spPr/>
      <dgm:t>
        <a:bodyPr/>
        <a:lstStyle/>
        <a:p>
          <a:pPr>
            <a:buFontTx/>
            <a:buChar char="-"/>
          </a:pPr>
          <a:r>
            <a:rPr lang="it-IT" sz="1800" b="1" dirty="0"/>
            <a:t>- TIPOLOGIA DELLA SITUAZIONE (NOTA E NON NOTA):</a:t>
          </a:r>
        </a:p>
        <a:p>
          <a:pPr>
            <a:buFontTx/>
            <a:buChar char="-"/>
          </a:pPr>
          <a:r>
            <a:rPr lang="it-IT" sz="1800" dirty="0"/>
            <a:t> situazione (compito, attività) con la quale l’alunno mostra di aver raggiunto l’obiettivo;</a:t>
          </a:r>
        </a:p>
      </dgm:t>
    </dgm:pt>
    <dgm:pt modelId="{595B9BAF-D730-4FFF-85B3-8C1D6DBA1593}" type="parTrans" cxnId="{008759EB-7576-421C-8C42-4F969F1B5186}">
      <dgm:prSet/>
      <dgm:spPr/>
      <dgm:t>
        <a:bodyPr/>
        <a:lstStyle/>
        <a:p>
          <a:endParaRPr lang="it-IT"/>
        </a:p>
      </dgm:t>
    </dgm:pt>
    <dgm:pt modelId="{026ADEB6-9D26-4565-AA2E-7362F82CDA1D}" type="sibTrans" cxnId="{008759EB-7576-421C-8C42-4F969F1B5186}">
      <dgm:prSet/>
      <dgm:spPr/>
      <dgm:t>
        <a:bodyPr/>
        <a:lstStyle/>
        <a:p>
          <a:endParaRPr lang="it-IT"/>
        </a:p>
      </dgm:t>
    </dgm:pt>
    <dgm:pt modelId="{9A27765F-EC0D-4325-9A2E-DFFCCEA29AFB}">
      <dgm:prSet custT="1"/>
      <dgm:spPr/>
      <dgm:t>
        <a:bodyPr/>
        <a:lstStyle/>
        <a:p>
          <a:pPr>
            <a:buFontTx/>
            <a:buNone/>
          </a:pPr>
          <a:r>
            <a:rPr lang="it-IT" sz="2000" dirty="0"/>
            <a:t> </a:t>
          </a:r>
          <a:r>
            <a:rPr lang="it-IT" sz="2400" b="1" dirty="0"/>
            <a:t>RISORSE MOBILITATE: </a:t>
          </a:r>
        </a:p>
        <a:p>
          <a:pPr>
            <a:buFontTx/>
            <a:buChar char="-"/>
          </a:pPr>
          <a:r>
            <a:rPr lang="it-IT" sz="2000" dirty="0"/>
            <a:t>sono gli strumenti che l’alunno adotta per portare a termine il compito.</a:t>
          </a:r>
        </a:p>
      </dgm:t>
    </dgm:pt>
    <dgm:pt modelId="{0AF8016D-41E6-4FD7-8EFB-78ABE99A4890}" type="parTrans" cxnId="{F2DE763A-4832-49EE-BA4C-833E7B7E3E1F}">
      <dgm:prSet/>
      <dgm:spPr/>
      <dgm:t>
        <a:bodyPr/>
        <a:lstStyle/>
        <a:p>
          <a:endParaRPr lang="it-IT"/>
        </a:p>
      </dgm:t>
    </dgm:pt>
    <dgm:pt modelId="{9EE9E415-28B7-464B-B07B-965DCA75826C}" type="sibTrans" cxnId="{F2DE763A-4832-49EE-BA4C-833E7B7E3E1F}">
      <dgm:prSet/>
      <dgm:spPr/>
      <dgm:t>
        <a:bodyPr/>
        <a:lstStyle/>
        <a:p>
          <a:endParaRPr lang="it-IT"/>
        </a:p>
      </dgm:t>
    </dgm:pt>
    <dgm:pt modelId="{852BB8AE-4197-496C-9D56-9501A66374BC}" type="pres">
      <dgm:prSet presAssocID="{6306CCB6-E960-49B0-8FDC-D2759D49BB08}" presName="matrix" presStyleCnt="0">
        <dgm:presLayoutVars>
          <dgm:chMax val="1"/>
          <dgm:dir/>
          <dgm:resizeHandles val="exact"/>
        </dgm:presLayoutVars>
      </dgm:prSet>
      <dgm:spPr/>
    </dgm:pt>
    <dgm:pt modelId="{C7527C20-C60A-4B3F-8797-344BF62C1DE6}" type="pres">
      <dgm:prSet presAssocID="{6306CCB6-E960-49B0-8FDC-D2759D49BB08}" presName="diamond" presStyleLbl="bgShp" presStyleIdx="0" presStyleCnt="1"/>
      <dgm:spPr/>
    </dgm:pt>
    <dgm:pt modelId="{7032A501-79E3-4642-B932-BEA5E2B3C657}" type="pres">
      <dgm:prSet presAssocID="{6306CCB6-E960-49B0-8FDC-D2759D49BB08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B900985-AD48-47FE-B9E5-ABFC89794DD4}" type="pres">
      <dgm:prSet presAssocID="{6306CCB6-E960-49B0-8FDC-D2759D49BB08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26AFEBB-456B-4921-A14C-66901E726631}" type="pres">
      <dgm:prSet presAssocID="{6306CCB6-E960-49B0-8FDC-D2759D49BB08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4CC7D29-9744-4AED-A327-66A80FD89DDD}" type="pres">
      <dgm:prSet presAssocID="{6306CCB6-E960-49B0-8FDC-D2759D49BB08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F2DE763A-4832-49EE-BA4C-833E7B7E3E1F}" srcId="{6306CCB6-E960-49B0-8FDC-D2759D49BB08}" destId="{9A27765F-EC0D-4325-9A2E-DFFCCEA29AFB}" srcOrd="3" destOrd="0" parTransId="{0AF8016D-41E6-4FD7-8EFB-78ABE99A4890}" sibTransId="{9EE9E415-28B7-464B-B07B-965DCA75826C}"/>
    <dgm:cxn modelId="{D08C8175-4BD8-499A-A010-1636F622918C}" type="presOf" srcId="{56D75BA7-93B4-4C5D-898D-B3CC7C0E43E9}" destId="{7032A501-79E3-4642-B932-BEA5E2B3C657}" srcOrd="0" destOrd="0" presId="urn:microsoft.com/office/officeart/2005/8/layout/matrix3"/>
    <dgm:cxn modelId="{9BD4A883-A04E-40A4-8BCD-438C4029AF6B}" srcId="{6306CCB6-E960-49B0-8FDC-D2759D49BB08}" destId="{021175A6-E33A-4E49-BFF4-4D327A6FF39F}" srcOrd="1" destOrd="0" parTransId="{947C3589-9322-40BB-AF4A-3994E3976186}" sibTransId="{65BD388A-2023-4E3E-886D-35F2B158357B}"/>
    <dgm:cxn modelId="{ED00E18F-4CE7-4EA3-83F7-913CFF413717}" type="presOf" srcId="{021175A6-E33A-4E49-BFF4-4D327A6FF39F}" destId="{AB900985-AD48-47FE-B9E5-ABFC89794DD4}" srcOrd="0" destOrd="0" presId="urn:microsoft.com/office/officeart/2005/8/layout/matrix3"/>
    <dgm:cxn modelId="{96D417A0-0FBF-4B97-8311-E19F426AB04B}" type="presOf" srcId="{9A27765F-EC0D-4325-9A2E-DFFCCEA29AFB}" destId="{84CC7D29-9744-4AED-A327-66A80FD89DDD}" srcOrd="0" destOrd="0" presId="urn:microsoft.com/office/officeart/2005/8/layout/matrix3"/>
    <dgm:cxn modelId="{B5753AA8-B4BA-4F07-A941-974FE7151A62}" type="presOf" srcId="{6306CCB6-E960-49B0-8FDC-D2759D49BB08}" destId="{852BB8AE-4197-496C-9D56-9501A66374BC}" srcOrd="0" destOrd="0" presId="urn:microsoft.com/office/officeart/2005/8/layout/matrix3"/>
    <dgm:cxn modelId="{21EA59BB-1F88-4307-A78E-5C1037A17970}" type="presOf" srcId="{678E1B20-E820-4B8A-BC17-1C2979931B62}" destId="{526AFEBB-456B-4921-A14C-66901E726631}" srcOrd="0" destOrd="0" presId="urn:microsoft.com/office/officeart/2005/8/layout/matrix3"/>
    <dgm:cxn modelId="{AD9974E2-CAF0-49E4-A024-F9228A00C04E}" srcId="{6306CCB6-E960-49B0-8FDC-D2759D49BB08}" destId="{56D75BA7-93B4-4C5D-898D-B3CC7C0E43E9}" srcOrd="0" destOrd="0" parTransId="{6ECA95BA-2C00-4B74-9685-F52806AE52DF}" sibTransId="{05F66CF9-28A7-4C59-85E1-D175C1758A9C}"/>
    <dgm:cxn modelId="{008759EB-7576-421C-8C42-4F969F1B5186}" srcId="{6306CCB6-E960-49B0-8FDC-D2759D49BB08}" destId="{678E1B20-E820-4B8A-BC17-1C2979931B62}" srcOrd="2" destOrd="0" parTransId="{595B9BAF-D730-4FFF-85B3-8C1D6DBA1593}" sibTransId="{026ADEB6-9D26-4565-AA2E-7362F82CDA1D}"/>
    <dgm:cxn modelId="{C191D58E-B2EC-4443-80E0-659E2A642AF8}" type="presParOf" srcId="{852BB8AE-4197-496C-9D56-9501A66374BC}" destId="{C7527C20-C60A-4B3F-8797-344BF62C1DE6}" srcOrd="0" destOrd="0" presId="urn:microsoft.com/office/officeart/2005/8/layout/matrix3"/>
    <dgm:cxn modelId="{3D0D913B-8E5A-4068-BFD6-F114DA58DC23}" type="presParOf" srcId="{852BB8AE-4197-496C-9D56-9501A66374BC}" destId="{7032A501-79E3-4642-B932-BEA5E2B3C657}" srcOrd="1" destOrd="0" presId="urn:microsoft.com/office/officeart/2005/8/layout/matrix3"/>
    <dgm:cxn modelId="{F2EBF4FF-9648-4B6C-863F-DF5E7FB30A98}" type="presParOf" srcId="{852BB8AE-4197-496C-9D56-9501A66374BC}" destId="{AB900985-AD48-47FE-B9E5-ABFC89794DD4}" srcOrd="2" destOrd="0" presId="urn:microsoft.com/office/officeart/2005/8/layout/matrix3"/>
    <dgm:cxn modelId="{C1385423-0C6E-492F-93A9-5B5842A4DFA0}" type="presParOf" srcId="{852BB8AE-4197-496C-9D56-9501A66374BC}" destId="{526AFEBB-456B-4921-A14C-66901E726631}" srcOrd="3" destOrd="0" presId="urn:microsoft.com/office/officeart/2005/8/layout/matrix3"/>
    <dgm:cxn modelId="{3BD0DB25-F581-4C5D-A341-159A4BB108A9}" type="presParOf" srcId="{852BB8AE-4197-496C-9D56-9501A66374BC}" destId="{84CC7D29-9744-4AED-A327-66A80FD89DD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B24724-EABB-4932-A5C7-ECAA22721A59}" type="doc">
      <dgm:prSet loTypeId="urn:microsoft.com/office/officeart/2005/8/layout/vList3" loCatId="picture" qsTypeId="urn:microsoft.com/office/officeart/2005/8/quickstyle/simple1" qsCatId="simple" csTypeId="urn:microsoft.com/office/officeart/2005/8/colors/colorful5" csCatId="colorful" phldr="1"/>
      <dgm:spPr/>
    </dgm:pt>
    <dgm:pt modelId="{63A02C9F-D06D-4C7A-AF87-895A16555E1C}">
      <dgm:prSet phldrT="[Testo]" custT="1"/>
      <dgm:spPr/>
      <dgm:t>
        <a:bodyPr/>
        <a:lstStyle/>
        <a:p>
          <a:pPr algn="just"/>
          <a:r>
            <a:rPr lang="it-IT" sz="3200" dirty="0">
              <a:latin typeface="+mj-lt"/>
            </a:rPr>
            <a:t>Individ</a:t>
          </a:r>
          <a:r>
            <a:rPr lang="it-IT" sz="3200" dirty="0">
              <a:latin typeface="Book Antiqua" panose="02040602050305030304" pitchFamily="18" charset="0"/>
            </a:rPr>
            <a:t>uano campi del sapere, conoscenze e abilità ritenuti indispensabili al fine di raggiungere i traguardi per lo sviluppo delle competenze. </a:t>
          </a:r>
        </a:p>
      </dgm:t>
    </dgm:pt>
    <dgm:pt modelId="{68609863-0F48-4A74-A137-5701F5FB9259}" type="parTrans" cxnId="{75C0D0C2-5D68-4B15-A2F2-9608A5F7554D}">
      <dgm:prSet/>
      <dgm:spPr/>
      <dgm:t>
        <a:bodyPr/>
        <a:lstStyle/>
        <a:p>
          <a:endParaRPr lang="it-IT"/>
        </a:p>
      </dgm:t>
    </dgm:pt>
    <dgm:pt modelId="{0A3C88E7-D4D6-4C72-AEB2-77BE50DE01B4}" type="sibTrans" cxnId="{75C0D0C2-5D68-4B15-A2F2-9608A5F7554D}">
      <dgm:prSet/>
      <dgm:spPr/>
      <dgm:t>
        <a:bodyPr/>
        <a:lstStyle/>
        <a:p>
          <a:endParaRPr lang="it-IT"/>
        </a:p>
      </dgm:t>
    </dgm:pt>
    <dgm:pt modelId="{C5989175-688C-4DC7-8EBF-B0B3F733DB9C}">
      <dgm:prSet phldrT="[Testo]" custT="1"/>
      <dgm:spPr/>
      <dgm:t>
        <a:bodyPr/>
        <a:lstStyle/>
        <a:p>
          <a:pPr algn="just"/>
          <a:r>
            <a:rPr lang="it-IT" sz="3600" dirty="0">
              <a:latin typeface="Book Antiqua" panose="02040602050305030304" pitchFamily="18" charset="0"/>
            </a:rPr>
            <a:t>Sono individuati per ogni periodo didattico e per ogni disciplina. </a:t>
          </a:r>
        </a:p>
      </dgm:t>
    </dgm:pt>
    <dgm:pt modelId="{9A397B45-23C3-4922-ABFB-4215EA109409}" type="parTrans" cxnId="{63DDF2E2-3741-44DE-B7FA-B4BA6FD06B17}">
      <dgm:prSet/>
      <dgm:spPr/>
      <dgm:t>
        <a:bodyPr/>
        <a:lstStyle/>
        <a:p>
          <a:endParaRPr lang="it-IT"/>
        </a:p>
      </dgm:t>
    </dgm:pt>
    <dgm:pt modelId="{63648CAA-F962-4275-BB45-9F7175841C12}" type="sibTrans" cxnId="{63DDF2E2-3741-44DE-B7FA-B4BA6FD06B17}">
      <dgm:prSet/>
      <dgm:spPr/>
      <dgm:t>
        <a:bodyPr/>
        <a:lstStyle/>
        <a:p>
          <a:endParaRPr lang="it-IT"/>
        </a:p>
      </dgm:t>
    </dgm:pt>
    <dgm:pt modelId="{2E90FF93-0BF3-4954-955D-D525270FBB0D}">
      <dgm:prSet custT="1"/>
      <dgm:spPr/>
      <dgm:t>
        <a:bodyPr/>
        <a:lstStyle/>
        <a:p>
          <a:pPr algn="just"/>
          <a:r>
            <a:rPr lang="it-IT" sz="3600" dirty="0">
              <a:latin typeface="Book Antiqua" panose="02040602050305030304" pitchFamily="18" charset="0"/>
            </a:rPr>
            <a:t>Contengono l’azione che gli alunni devono mettere in atto e il contenuto disciplinare al quale l’azione si riferisce. </a:t>
          </a:r>
        </a:p>
      </dgm:t>
    </dgm:pt>
    <dgm:pt modelId="{553F7640-8820-46EF-AC5B-EBCB43F25D13}" type="parTrans" cxnId="{C151EB56-7209-4F44-9FC4-2B0EF8D47499}">
      <dgm:prSet/>
      <dgm:spPr/>
      <dgm:t>
        <a:bodyPr/>
        <a:lstStyle/>
        <a:p>
          <a:endParaRPr lang="it-IT"/>
        </a:p>
      </dgm:t>
    </dgm:pt>
    <dgm:pt modelId="{442CC940-C898-4418-88DF-2EB1CD81F8BF}" type="sibTrans" cxnId="{C151EB56-7209-4F44-9FC4-2B0EF8D47499}">
      <dgm:prSet/>
      <dgm:spPr/>
      <dgm:t>
        <a:bodyPr/>
        <a:lstStyle/>
        <a:p>
          <a:endParaRPr lang="it-IT"/>
        </a:p>
      </dgm:t>
    </dgm:pt>
    <dgm:pt modelId="{168D2652-A805-4BFE-BE19-4ACC204590F0}" type="pres">
      <dgm:prSet presAssocID="{DEB24724-EABB-4932-A5C7-ECAA22721A59}" presName="linearFlow" presStyleCnt="0">
        <dgm:presLayoutVars>
          <dgm:dir/>
          <dgm:resizeHandles val="exact"/>
        </dgm:presLayoutVars>
      </dgm:prSet>
      <dgm:spPr/>
    </dgm:pt>
    <dgm:pt modelId="{81D19413-34E4-4FA2-9206-DD8DC114050A}" type="pres">
      <dgm:prSet presAssocID="{63A02C9F-D06D-4C7A-AF87-895A16555E1C}" presName="composite" presStyleCnt="0"/>
      <dgm:spPr/>
    </dgm:pt>
    <dgm:pt modelId="{BDD81CF1-FDAA-4383-8347-B9B602151328}" type="pres">
      <dgm:prSet presAssocID="{63A02C9F-D06D-4C7A-AF87-895A16555E1C}" presName="imgShp" presStyleLbl="fgImgPlace1" presStyleIdx="0" presStyleCnt="3" custFlipVert="1" custFlipHor="1" custScaleX="3036" custScaleY="73638" custLinFactX="-12006" custLinFactNeighborX="-100000" custLinFactNeighborY="-47474"/>
      <dgm:spPr/>
    </dgm:pt>
    <dgm:pt modelId="{2A99D1ED-4957-4930-948C-AB9C6B2F9269}" type="pres">
      <dgm:prSet presAssocID="{63A02C9F-D06D-4C7A-AF87-895A16555E1C}" presName="txShp" presStyleLbl="node1" presStyleIdx="0" presStyleCnt="3" custScaleX="137945" custLinFactNeighborX="179" custLinFactNeighborY="32060">
        <dgm:presLayoutVars>
          <dgm:bulletEnabled val="1"/>
        </dgm:presLayoutVars>
      </dgm:prSet>
      <dgm:spPr/>
    </dgm:pt>
    <dgm:pt modelId="{E5493C4E-564E-466A-A52E-87ABFB096477}" type="pres">
      <dgm:prSet presAssocID="{0A3C88E7-D4D6-4C72-AEB2-77BE50DE01B4}" presName="spacing" presStyleCnt="0"/>
      <dgm:spPr/>
    </dgm:pt>
    <dgm:pt modelId="{7DEF2233-53B2-47D0-B9EA-C16A61FC2592}" type="pres">
      <dgm:prSet presAssocID="{C5989175-688C-4DC7-8EBF-B0B3F733DB9C}" presName="composite" presStyleCnt="0"/>
      <dgm:spPr/>
    </dgm:pt>
    <dgm:pt modelId="{48CF55A8-FB91-4D59-851F-103C483676FB}" type="pres">
      <dgm:prSet presAssocID="{C5989175-688C-4DC7-8EBF-B0B3F733DB9C}" presName="imgShp" presStyleLbl="fgImgPlace1" presStyleIdx="1" presStyleCnt="3" custFlipHor="1" custScaleX="3036" custScaleY="67816" custLinFactX="-19090" custLinFactNeighborX="-100000" custLinFactNeighborY="-17672"/>
      <dgm:spPr/>
    </dgm:pt>
    <dgm:pt modelId="{08471FF7-C1C9-4A06-BB1A-C38DD488AD76}" type="pres">
      <dgm:prSet presAssocID="{C5989175-688C-4DC7-8EBF-B0B3F733DB9C}" presName="txShp" presStyleLbl="node1" presStyleIdx="1" presStyleCnt="3" custScaleX="137945" custLinFactNeighborX="179" custLinFactNeighborY="18053">
        <dgm:presLayoutVars>
          <dgm:bulletEnabled val="1"/>
        </dgm:presLayoutVars>
      </dgm:prSet>
      <dgm:spPr/>
    </dgm:pt>
    <dgm:pt modelId="{B95E28FD-6675-4378-BFC0-76EEA6F839C4}" type="pres">
      <dgm:prSet presAssocID="{63648CAA-F962-4275-BB45-9F7175841C12}" presName="spacing" presStyleCnt="0"/>
      <dgm:spPr/>
    </dgm:pt>
    <dgm:pt modelId="{6D89ADAC-5697-43C5-9449-3CC4E0BE2EF1}" type="pres">
      <dgm:prSet presAssocID="{2E90FF93-0BF3-4954-955D-D525270FBB0D}" presName="composite" presStyleCnt="0"/>
      <dgm:spPr/>
    </dgm:pt>
    <dgm:pt modelId="{DAC580E0-6CFC-43E7-8D47-35F6DFA9DBF0}" type="pres">
      <dgm:prSet presAssocID="{2E90FF93-0BF3-4954-955D-D525270FBB0D}" presName="imgShp" presStyleLbl="fgImgPlace1" presStyleIdx="2" presStyleCnt="3" custFlipHor="1" custScaleX="3036" custLinFactX="-19090" custLinFactNeighborX="-100000" custLinFactNeighborY="13129"/>
      <dgm:spPr/>
    </dgm:pt>
    <dgm:pt modelId="{1A316E61-8477-4B52-AEF5-0FBB0EC03418}" type="pres">
      <dgm:prSet presAssocID="{2E90FF93-0BF3-4954-955D-D525270FBB0D}" presName="txShp" presStyleLbl="node1" presStyleIdx="2" presStyleCnt="3" custScaleX="138992">
        <dgm:presLayoutVars>
          <dgm:bulletEnabled val="1"/>
        </dgm:presLayoutVars>
      </dgm:prSet>
      <dgm:spPr/>
    </dgm:pt>
  </dgm:ptLst>
  <dgm:cxnLst>
    <dgm:cxn modelId="{EA4C6D50-3EB0-4BA0-BE44-C353AECC65B9}" type="presOf" srcId="{63A02C9F-D06D-4C7A-AF87-895A16555E1C}" destId="{2A99D1ED-4957-4930-948C-AB9C6B2F9269}" srcOrd="0" destOrd="0" presId="urn:microsoft.com/office/officeart/2005/8/layout/vList3"/>
    <dgm:cxn modelId="{C151EB56-7209-4F44-9FC4-2B0EF8D47499}" srcId="{DEB24724-EABB-4932-A5C7-ECAA22721A59}" destId="{2E90FF93-0BF3-4954-955D-D525270FBB0D}" srcOrd="2" destOrd="0" parTransId="{553F7640-8820-46EF-AC5B-EBCB43F25D13}" sibTransId="{442CC940-C898-4418-88DF-2EB1CD81F8BF}"/>
    <dgm:cxn modelId="{B4ED3386-2751-4BE8-89E3-D1006D002582}" type="presOf" srcId="{2E90FF93-0BF3-4954-955D-D525270FBB0D}" destId="{1A316E61-8477-4B52-AEF5-0FBB0EC03418}" srcOrd="0" destOrd="0" presId="urn:microsoft.com/office/officeart/2005/8/layout/vList3"/>
    <dgm:cxn modelId="{AF562E9E-983E-4898-BC2F-5A8AC61BEAD3}" type="presOf" srcId="{DEB24724-EABB-4932-A5C7-ECAA22721A59}" destId="{168D2652-A805-4BFE-BE19-4ACC204590F0}" srcOrd="0" destOrd="0" presId="urn:microsoft.com/office/officeart/2005/8/layout/vList3"/>
    <dgm:cxn modelId="{99F90EB7-24A7-4B9C-9094-1864AB77018A}" type="presOf" srcId="{C5989175-688C-4DC7-8EBF-B0B3F733DB9C}" destId="{08471FF7-C1C9-4A06-BB1A-C38DD488AD76}" srcOrd="0" destOrd="0" presId="urn:microsoft.com/office/officeart/2005/8/layout/vList3"/>
    <dgm:cxn modelId="{75C0D0C2-5D68-4B15-A2F2-9608A5F7554D}" srcId="{DEB24724-EABB-4932-A5C7-ECAA22721A59}" destId="{63A02C9F-D06D-4C7A-AF87-895A16555E1C}" srcOrd="0" destOrd="0" parTransId="{68609863-0F48-4A74-A137-5701F5FB9259}" sibTransId="{0A3C88E7-D4D6-4C72-AEB2-77BE50DE01B4}"/>
    <dgm:cxn modelId="{63DDF2E2-3741-44DE-B7FA-B4BA6FD06B17}" srcId="{DEB24724-EABB-4932-A5C7-ECAA22721A59}" destId="{C5989175-688C-4DC7-8EBF-B0B3F733DB9C}" srcOrd="1" destOrd="0" parTransId="{9A397B45-23C3-4922-ABFB-4215EA109409}" sibTransId="{63648CAA-F962-4275-BB45-9F7175841C12}"/>
    <dgm:cxn modelId="{D94DD604-E71A-4B6A-8909-BC2134387766}" type="presParOf" srcId="{168D2652-A805-4BFE-BE19-4ACC204590F0}" destId="{81D19413-34E4-4FA2-9206-DD8DC114050A}" srcOrd="0" destOrd="0" presId="urn:microsoft.com/office/officeart/2005/8/layout/vList3"/>
    <dgm:cxn modelId="{393945BF-D5EA-4CE6-A930-81CE0B4E7ED8}" type="presParOf" srcId="{81D19413-34E4-4FA2-9206-DD8DC114050A}" destId="{BDD81CF1-FDAA-4383-8347-B9B602151328}" srcOrd="0" destOrd="0" presId="urn:microsoft.com/office/officeart/2005/8/layout/vList3"/>
    <dgm:cxn modelId="{5AD69FED-5ECF-41D8-878D-8A1A43F212E9}" type="presParOf" srcId="{81D19413-34E4-4FA2-9206-DD8DC114050A}" destId="{2A99D1ED-4957-4930-948C-AB9C6B2F9269}" srcOrd="1" destOrd="0" presId="urn:microsoft.com/office/officeart/2005/8/layout/vList3"/>
    <dgm:cxn modelId="{E96938ED-D1B2-4968-B926-148F1F4549F3}" type="presParOf" srcId="{168D2652-A805-4BFE-BE19-4ACC204590F0}" destId="{E5493C4E-564E-466A-A52E-87ABFB096477}" srcOrd="1" destOrd="0" presId="urn:microsoft.com/office/officeart/2005/8/layout/vList3"/>
    <dgm:cxn modelId="{693569C2-19DF-46BF-9D5D-2F629388ECDE}" type="presParOf" srcId="{168D2652-A805-4BFE-BE19-4ACC204590F0}" destId="{7DEF2233-53B2-47D0-B9EA-C16A61FC2592}" srcOrd="2" destOrd="0" presId="urn:microsoft.com/office/officeart/2005/8/layout/vList3"/>
    <dgm:cxn modelId="{844867BF-00A8-4FAD-A176-DDAA5F73AF3F}" type="presParOf" srcId="{7DEF2233-53B2-47D0-B9EA-C16A61FC2592}" destId="{48CF55A8-FB91-4D59-851F-103C483676FB}" srcOrd="0" destOrd="0" presId="urn:microsoft.com/office/officeart/2005/8/layout/vList3"/>
    <dgm:cxn modelId="{ED4287E3-BF8B-4DC2-A74F-AE8DFC42C4C2}" type="presParOf" srcId="{7DEF2233-53B2-47D0-B9EA-C16A61FC2592}" destId="{08471FF7-C1C9-4A06-BB1A-C38DD488AD76}" srcOrd="1" destOrd="0" presId="urn:microsoft.com/office/officeart/2005/8/layout/vList3"/>
    <dgm:cxn modelId="{F49C4E1D-DA83-4C1C-B215-868F167005A4}" type="presParOf" srcId="{168D2652-A805-4BFE-BE19-4ACC204590F0}" destId="{B95E28FD-6675-4378-BFC0-76EEA6F839C4}" srcOrd="3" destOrd="0" presId="urn:microsoft.com/office/officeart/2005/8/layout/vList3"/>
    <dgm:cxn modelId="{4C4D932A-BD89-46B1-8425-B10C1FEFBBFF}" type="presParOf" srcId="{168D2652-A805-4BFE-BE19-4ACC204590F0}" destId="{6D89ADAC-5697-43C5-9449-3CC4E0BE2EF1}" srcOrd="4" destOrd="0" presId="urn:microsoft.com/office/officeart/2005/8/layout/vList3"/>
    <dgm:cxn modelId="{C5776566-8A44-4814-8266-3A69116D29AE}" type="presParOf" srcId="{6D89ADAC-5697-43C5-9449-3CC4E0BE2EF1}" destId="{DAC580E0-6CFC-43E7-8D47-35F6DFA9DBF0}" srcOrd="0" destOrd="0" presId="urn:microsoft.com/office/officeart/2005/8/layout/vList3"/>
    <dgm:cxn modelId="{8F78F9D6-E9CC-44FC-B0B2-BC3C47EA8A5B}" type="presParOf" srcId="{6D89ADAC-5697-43C5-9449-3CC4E0BE2EF1}" destId="{1A316E61-8477-4B52-AEF5-0FBB0EC0341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85036AB-4053-4E16-BD7E-125D6EF9FC2B}" type="doc">
      <dgm:prSet loTypeId="urn:microsoft.com/office/officeart/2005/8/layout/StepDownProcess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BA602C14-3F3C-4384-B39B-B4CC8300EC30}">
      <dgm:prSet phldrT="[Testo]" custT="1"/>
      <dgm:spPr/>
      <dgm:t>
        <a:bodyPr/>
        <a:lstStyle/>
        <a:p>
          <a:r>
            <a:rPr lang="it-IT" sz="3200" b="1" dirty="0">
              <a:latin typeface="+mj-lt"/>
            </a:rPr>
            <a:t>La disciplina</a:t>
          </a:r>
        </a:p>
      </dgm:t>
    </dgm:pt>
    <dgm:pt modelId="{15F83C19-2C41-4B51-A8DE-11BFDEB59EA4}" type="parTrans" cxnId="{B7AD7A6A-F044-4F82-947F-D896BD34E3FF}">
      <dgm:prSet/>
      <dgm:spPr/>
      <dgm:t>
        <a:bodyPr/>
        <a:lstStyle/>
        <a:p>
          <a:endParaRPr lang="it-IT"/>
        </a:p>
      </dgm:t>
    </dgm:pt>
    <dgm:pt modelId="{0D4E603E-13F2-4628-84B9-420122A58DFA}" type="sibTrans" cxnId="{B7AD7A6A-F044-4F82-947F-D896BD34E3FF}">
      <dgm:prSet/>
      <dgm:spPr/>
      <dgm:t>
        <a:bodyPr/>
        <a:lstStyle/>
        <a:p>
          <a:endParaRPr lang="it-IT"/>
        </a:p>
      </dgm:t>
    </dgm:pt>
    <dgm:pt modelId="{212B936E-83D2-4B9A-9F96-333FE55B7A13}">
      <dgm:prSet phldrT="[Testo]" custT="1"/>
      <dgm:spPr/>
      <dgm:t>
        <a:bodyPr/>
        <a:lstStyle/>
        <a:p>
          <a:r>
            <a:rPr lang="it-IT" sz="2800" b="1" dirty="0">
              <a:latin typeface="+mj-lt"/>
            </a:rPr>
            <a:t>Gli obiettivi di apprendimento</a:t>
          </a:r>
        </a:p>
      </dgm:t>
    </dgm:pt>
    <dgm:pt modelId="{2A43C63A-37CD-493A-93B6-F1C68C01639F}" type="parTrans" cxnId="{0C2C0F69-6145-4878-BAC2-7B0E334570E5}">
      <dgm:prSet/>
      <dgm:spPr/>
      <dgm:t>
        <a:bodyPr/>
        <a:lstStyle/>
        <a:p>
          <a:endParaRPr lang="it-IT"/>
        </a:p>
      </dgm:t>
    </dgm:pt>
    <dgm:pt modelId="{8F5B5B26-FA0D-4CAB-B678-58E0998DFBF7}" type="sibTrans" cxnId="{0C2C0F69-6145-4878-BAC2-7B0E334570E5}">
      <dgm:prSet/>
      <dgm:spPr/>
      <dgm:t>
        <a:bodyPr/>
        <a:lstStyle/>
        <a:p>
          <a:endParaRPr lang="it-IT"/>
        </a:p>
      </dgm:t>
    </dgm:pt>
    <dgm:pt modelId="{30264F07-0F48-442F-9211-30D8064F9BC6}">
      <dgm:prSet phldrT="[Testo]" custT="1"/>
      <dgm:spPr/>
      <dgm:t>
        <a:bodyPr/>
        <a:lstStyle/>
        <a:p>
          <a:r>
            <a:rPr lang="it-IT" sz="3600" b="1" dirty="0">
              <a:latin typeface="+mj-lt"/>
            </a:rPr>
            <a:t>Il livello</a:t>
          </a:r>
        </a:p>
      </dgm:t>
    </dgm:pt>
    <dgm:pt modelId="{E3423FA0-8A2D-4D97-9F01-36405C90C444}" type="parTrans" cxnId="{481CD06A-0212-4070-8EC1-8C590DF3CF80}">
      <dgm:prSet/>
      <dgm:spPr/>
      <dgm:t>
        <a:bodyPr/>
        <a:lstStyle/>
        <a:p>
          <a:endParaRPr lang="it-IT"/>
        </a:p>
      </dgm:t>
    </dgm:pt>
    <dgm:pt modelId="{59DBD86A-FFD9-41AA-B765-55B7180056EA}" type="sibTrans" cxnId="{481CD06A-0212-4070-8EC1-8C590DF3CF80}">
      <dgm:prSet/>
      <dgm:spPr/>
      <dgm:t>
        <a:bodyPr/>
        <a:lstStyle/>
        <a:p>
          <a:endParaRPr lang="it-IT"/>
        </a:p>
      </dgm:t>
    </dgm:pt>
    <dgm:pt modelId="{2B14A2B3-2AD0-42D1-BCA4-DA32F4AAFFE4}">
      <dgm:prSet phldrT="[Testo]" custT="1"/>
      <dgm:spPr/>
      <dgm:t>
        <a:bodyPr/>
        <a:lstStyle/>
        <a:p>
          <a:r>
            <a:rPr lang="it-IT" sz="3200" b="1" dirty="0">
              <a:latin typeface="+mj-lt"/>
            </a:rPr>
            <a:t>Il giudizio descrittivo</a:t>
          </a:r>
        </a:p>
        <a:p>
          <a:r>
            <a:rPr lang="it-IT" sz="2000" b="1" dirty="0">
              <a:latin typeface="+mj-lt"/>
            </a:rPr>
            <a:t>(secondo quadrimestre)</a:t>
          </a:r>
        </a:p>
      </dgm:t>
    </dgm:pt>
    <dgm:pt modelId="{20396A3E-718C-4EFB-A944-B2BA7D6ACB95}" type="parTrans" cxnId="{22169771-F2A5-4703-BB42-CC4A71699BD8}">
      <dgm:prSet/>
      <dgm:spPr/>
      <dgm:t>
        <a:bodyPr/>
        <a:lstStyle/>
        <a:p>
          <a:endParaRPr lang="it-IT"/>
        </a:p>
      </dgm:t>
    </dgm:pt>
    <dgm:pt modelId="{2385129E-4C44-4F48-8264-66B40A48CE1D}" type="sibTrans" cxnId="{22169771-F2A5-4703-BB42-CC4A71699BD8}">
      <dgm:prSet/>
      <dgm:spPr/>
      <dgm:t>
        <a:bodyPr/>
        <a:lstStyle/>
        <a:p>
          <a:endParaRPr lang="it-IT"/>
        </a:p>
      </dgm:t>
    </dgm:pt>
    <dgm:pt modelId="{2ABF2CB0-14FB-450E-A3FE-087884BBEC8C}" type="pres">
      <dgm:prSet presAssocID="{A85036AB-4053-4E16-BD7E-125D6EF9FC2B}" presName="rootnode" presStyleCnt="0">
        <dgm:presLayoutVars>
          <dgm:chMax/>
          <dgm:chPref/>
          <dgm:dir/>
          <dgm:animLvl val="lvl"/>
        </dgm:presLayoutVars>
      </dgm:prSet>
      <dgm:spPr/>
    </dgm:pt>
    <dgm:pt modelId="{F67F1FD2-4E71-48A4-AA57-72C973A87DC9}" type="pres">
      <dgm:prSet presAssocID="{BA602C14-3F3C-4384-B39B-B4CC8300EC30}" presName="composite" presStyleCnt="0"/>
      <dgm:spPr/>
    </dgm:pt>
    <dgm:pt modelId="{642C2FE3-2270-4797-8EA4-A5889CA9097C}" type="pres">
      <dgm:prSet presAssocID="{BA602C14-3F3C-4384-B39B-B4CC8300EC30}" presName="bentUpArrow1" presStyleLbl="alignImgPlace1" presStyleIdx="0" presStyleCnt="3" custLinFactNeighborX="-57823" custLinFactNeighborY="-13538"/>
      <dgm:spPr/>
    </dgm:pt>
    <dgm:pt modelId="{7DC14E48-92F7-4DC1-BD61-7B79F28E8A2D}" type="pres">
      <dgm:prSet presAssocID="{BA602C14-3F3C-4384-B39B-B4CC8300EC30}" presName="ParentText" presStyleLbl="node1" presStyleIdx="0" presStyleCnt="4" custScaleX="134406" custScaleY="79259" custLinFactNeighborX="-27941" custLinFactNeighborY="6169">
        <dgm:presLayoutVars>
          <dgm:chMax val="1"/>
          <dgm:chPref val="1"/>
          <dgm:bulletEnabled val="1"/>
        </dgm:presLayoutVars>
      </dgm:prSet>
      <dgm:spPr/>
    </dgm:pt>
    <dgm:pt modelId="{83B5DAA7-C4DC-4B48-83CE-276296EE7F4D}" type="pres">
      <dgm:prSet presAssocID="{BA602C14-3F3C-4384-B39B-B4CC8300EC30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6F3A74A-244F-447A-BF5C-5C5302715497}" type="pres">
      <dgm:prSet presAssocID="{0D4E603E-13F2-4628-84B9-420122A58DFA}" presName="sibTrans" presStyleCnt="0"/>
      <dgm:spPr/>
    </dgm:pt>
    <dgm:pt modelId="{5C335C2D-00C2-4EC6-B847-B608C8A7E086}" type="pres">
      <dgm:prSet presAssocID="{212B936E-83D2-4B9A-9F96-333FE55B7A13}" presName="composite" presStyleCnt="0"/>
      <dgm:spPr/>
    </dgm:pt>
    <dgm:pt modelId="{6105F6D9-6C6B-42A7-AA5F-91440EA65E2E}" type="pres">
      <dgm:prSet presAssocID="{212B936E-83D2-4B9A-9F96-333FE55B7A13}" presName="bentUpArrow1" presStyleLbl="alignImgPlace1" presStyleIdx="1" presStyleCnt="3" custLinFactNeighborX="-92705" custLinFactNeighborY="-17471"/>
      <dgm:spPr/>
    </dgm:pt>
    <dgm:pt modelId="{99019BB0-B34B-4EA1-98F1-3B885AD0DD86}" type="pres">
      <dgm:prSet presAssocID="{212B936E-83D2-4B9A-9F96-333FE55B7A13}" presName="ParentText" presStyleLbl="node1" presStyleIdx="1" presStyleCnt="4" custScaleX="178726" custLinFactNeighborX="-31553" custLinFactNeighborY="-14139">
        <dgm:presLayoutVars>
          <dgm:chMax val="1"/>
          <dgm:chPref val="1"/>
          <dgm:bulletEnabled val="1"/>
        </dgm:presLayoutVars>
      </dgm:prSet>
      <dgm:spPr/>
    </dgm:pt>
    <dgm:pt modelId="{F75DF261-BDEB-4E29-84AB-765E847894BC}" type="pres">
      <dgm:prSet presAssocID="{212B936E-83D2-4B9A-9F96-333FE55B7A13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0446F0CE-E931-4077-918D-08BDAE90FF2B}" type="pres">
      <dgm:prSet presAssocID="{8F5B5B26-FA0D-4CAB-B678-58E0998DFBF7}" presName="sibTrans" presStyleCnt="0"/>
      <dgm:spPr/>
    </dgm:pt>
    <dgm:pt modelId="{38D87F9D-AAED-43C7-B80F-E692AAC54A2F}" type="pres">
      <dgm:prSet presAssocID="{30264F07-0F48-442F-9211-30D8064F9BC6}" presName="composite" presStyleCnt="0"/>
      <dgm:spPr/>
    </dgm:pt>
    <dgm:pt modelId="{F28B32B4-5974-43F5-8D92-6B6C6FD94C9F}" type="pres">
      <dgm:prSet presAssocID="{30264F07-0F48-442F-9211-30D8064F9BC6}" presName="bentUpArrow1" presStyleLbl="alignImgPlace1" presStyleIdx="2" presStyleCnt="3" custLinFactNeighborX="-43209" custLinFactNeighborY="6917"/>
      <dgm:spPr/>
    </dgm:pt>
    <dgm:pt modelId="{F451220E-F8F1-459A-99A6-73D7D49E2D33}" type="pres">
      <dgm:prSet presAssocID="{30264F07-0F48-442F-9211-30D8064F9BC6}" presName="ParentText" presStyleLbl="node1" presStyleIdx="2" presStyleCnt="4" custScaleX="108033" custLinFactNeighborX="-33029" custLinFactNeighborY="3417">
        <dgm:presLayoutVars>
          <dgm:chMax val="1"/>
          <dgm:chPref val="1"/>
          <dgm:bulletEnabled val="1"/>
        </dgm:presLayoutVars>
      </dgm:prSet>
      <dgm:spPr/>
    </dgm:pt>
    <dgm:pt modelId="{A861883E-A871-4C70-8EC2-9F4000071921}" type="pres">
      <dgm:prSet presAssocID="{30264F07-0F48-442F-9211-30D8064F9BC6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5C1E66B-0F96-4613-BD90-BAA41617E954}" type="pres">
      <dgm:prSet presAssocID="{59DBD86A-FFD9-41AA-B765-55B7180056EA}" presName="sibTrans" presStyleCnt="0"/>
      <dgm:spPr/>
    </dgm:pt>
    <dgm:pt modelId="{F7D39E2B-1FF7-4EFC-BC4D-B49098AB7153}" type="pres">
      <dgm:prSet presAssocID="{2B14A2B3-2AD0-42D1-BCA4-DA32F4AAFFE4}" presName="composite" presStyleCnt="0"/>
      <dgm:spPr/>
    </dgm:pt>
    <dgm:pt modelId="{1CAA2D77-1BD6-4D2C-8AC7-8914BBB02874}" type="pres">
      <dgm:prSet presAssocID="{2B14A2B3-2AD0-42D1-BCA4-DA32F4AAFFE4}" presName="ParentText" presStyleLbl="node1" presStyleIdx="3" presStyleCnt="4" custScaleX="209471" custLinFactNeighborX="-40276" custLinFactNeighborY="3220">
        <dgm:presLayoutVars>
          <dgm:chMax val="1"/>
          <dgm:chPref val="1"/>
          <dgm:bulletEnabled val="1"/>
        </dgm:presLayoutVars>
      </dgm:prSet>
      <dgm:spPr/>
    </dgm:pt>
  </dgm:ptLst>
  <dgm:cxnLst>
    <dgm:cxn modelId="{4D412A01-652B-4B24-A020-1C8F30C2C769}" type="presOf" srcId="{BA602C14-3F3C-4384-B39B-B4CC8300EC30}" destId="{7DC14E48-92F7-4DC1-BD61-7B79F28E8A2D}" srcOrd="0" destOrd="0" presId="urn:microsoft.com/office/officeart/2005/8/layout/StepDownProcess"/>
    <dgm:cxn modelId="{2ABB591E-C098-47BE-BEBD-3EE2FD625B70}" type="presOf" srcId="{212B936E-83D2-4B9A-9F96-333FE55B7A13}" destId="{99019BB0-B34B-4EA1-98F1-3B885AD0DD86}" srcOrd="0" destOrd="0" presId="urn:microsoft.com/office/officeart/2005/8/layout/StepDownProcess"/>
    <dgm:cxn modelId="{0C2C0F69-6145-4878-BAC2-7B0E334570E5}" srcId="{A85036AB-4053-4E16-BD7E-125D6EF9FC2B}" destId="{212B936E-83D2-4B9A-9F96-333FE55B7A13}" srcOrd="1" destOrd="0" parTransId="{2A43C63A-37CD-493A-93B6-F1C68C01639F}" sibTransId="{8F5B5B26-FA0D-4CAB-B678-58E0998DFBF7}"/>
    <dgm:cxn modelId="{B7AD7A6A-F044-4F82-947F-D896BD34E3FF}" srcId="{A85036AB-4053-4E16-BD7E-125D6EF9FC2B}" destId="{BA602C14-3F3C-4384-B39B-B4CC8300EC30}" srcOrd="0" destOrd="0" parTransId="{15F83C19-2C41-4B51-A8DE-11BFDEB59EA4}" sibTransId="{0D4E603E-13F2-4628-84B9-420122A58DFA}"/>
    <dgm:cxn modelId="{481CD06A-0212-4070-8EC1-8C590DF3CF80}" srcId="{A85036AB-4053-4E16-BD7E-125D6EF9FC2B}" destId="{30264F07-0F48-442F-9211-30D8064F9BC6}" srcOrd="2" destOrd="0" parTransId="{E3423FA0-8A2D-4D97-9F01-36405C90C444}" sibTransId="{59DBD86A-FFD9-41AA-B765-55B7180056EA}"/>
    <dgm:cxn modelId="{22169771-F2A5-4703-BB42-CC4A71699BD8}" srcId="{A85036AB-4053-4E16-BD7E-125D6EF9FC2B}" destId="{2B14A2B3-2AD0-42D1-BCA4-DA32F4AAFFE4}" srcOrd="3" destOrd="0" parTransId="{20396A3E-718C-4EFB-A944-B2BA7D6ACB95}" sibTransId="{2385129E-4C44-4F48-8264-66B40A48CE1D}"/>
    <dgm:cxn modelId="{15418380-646B-4B30-8CB5-B7B7C5376CBD}" type="presOf" srcId="{2B14A2B3-2AD0-42D1-BCA4-DA32F4AAFFE4}" destId="{1CAA2D77-1BD6-4D2C-8AC7-8914BBB02874}" srcOrd="0" destOrd="0" presId="urn:microsoft.com/office/officeart/2005/8/layout/StepDownProcess"/>
    <dgm:cxn modelId="{23BCDDCE-5D21-4D13-9C4A-613F1E17BF91}" type="presOf" srcId="{30264F07-0F48-442F-9211-30D8064F9BC6}" destId="{F451220E-F8F1-459A-99A6-73D7D49E2D33}" srcOrd="0" destOrd="0" presId="urn:microsoft.com/office/officeart/2005/8/layout/StepDownProcess"/>
    <dgm:cxn modelId="{730352DF-7C9D-4A85-A436-E95E4F9981A5}" type="presOf" srcId="{A85036AB-4053-4E16-BD7E-125D6EF9FC2B}" destId="{2ABF2CB0-14FB-450E-A3FE-087884BBEC8C}" srcOrd="0" destOrd="0" presId="urn:microsoft.com/office/officeart/2005/8/layout/StepDownProcess"/>
    <dgm:cxn modelId="{27882333-C01E-4A44-BF94-3DB3A2B3595C}" type="presParOf" srcId="{2ABF2CB0-14FB-450E-A3FE-087884BBEC8C}" destId="{F67F1FD2-4E71-48A4-AA57-72C973A87DC9}" srcOrd="0" destOrd="0" presId="urn:microsoft.com/office/officeart/2005/8/layout/StepDownProcess"/>
    <dgm:cxn modelId="{E16DE0DC-1147-4BE9-BD85-07A4FB2A4E44}" type="presParOf" srcId="{F67F1FD2-4E71-48A4-AA57-72C973A87DC9}" destId="{642C2FE3-2270-4797-8EA4-A5889CA9097C}" srcOrd="0" destOrd="0" presId="urn:microsoft.com/office/officeart/2005/8/layout/StepDownProcess"/>
    <dgm:cxn modelId="{8EBEF652-77E0-472E-8560-ADC83BA155A9}" type="presParOf" srcId="{F67F1FD2-4E71-48A4-AA57-72C973A87DC9}" destId="{7DC14E48-92F7-4DC1-BD61-7B79F28E8A2D}" srcOrd="1" destOrd="0" presId="urn:microsoft.com/office/officeart/2005/8/layout/StepDownProcess"/>
    <dgm:cxn modelId="{BFC2B6AD-62AA-4F02-91B2-61EF7DD2743B}" type="presParOf" srcId="{F67F1FD2-4E71-48A4-AA57-72C973A87DC9}" destId="{83B5DAA7-C4DC-4B48-83CE-276296EE7F4D}" srcOrd="2" destOrd="0" presId="urn:microsoft.com/office/officeart/2005/8/layout/StepDownProcess"/>
    <dgm:cxn modelId="{28CF2429-4A49-47CF-BE96-2C1C9F9D4E67}" type="presParOf" srcId="{2ABF2CB0-14FB-450E-A3FE-087884BBEC8C}" destId="{E6F3A74A-244F-447A-BF5C-5C5302715497}" srcOrd="1" destOrd="0" presId="urn:microsoft.com/office/officeart/2005/8/layout/StepDownProcess"/>
    <dgm:cxn modelId="{72A9F5EA-FD7A-4011-A9D0-0A21982C3F91}" type="presParOf" srcId="{2ABF2CB0-14FB-450E-A3FE-087884BBEC8C}" destId="{5C335C2D-00C2-4EC6-B847-B608C8A7E086}" srcOrd="2" destOrd="0" presId="urn:microsoft.com/office/officeart/2005/8/layout/StepDownProcess"/>
    <dgm:cxn modelId="{3631B88D-091C-434D-BCCC-6BCB855862CF}" type="presParOf" srcId="{5C335C2D-00C2-4EC6-B847-B608C8A7E086}" destId="{6105F6D9-6C6B-42A7-AA5F-91440EA65E2E}" srcOrd="0" destOrd="0" presId="urn:microsoft.com/office/officeart/2005/8/layout/StepDownProcess"/>
    <dgm:cxn modelId="{B59D4C20-252C-48EB-85AA-D2ED461F6F80}" type="presParOf" srcId="{5C335C2D-00C2-4EC6-B847-B608C8A7E086}" destId="{99019BB0-B34B-4EA1-98F1-3B885AD0DD86}" srcOrd="1" destOrd="0" presId="urn:microsoft.com/office/officeart/2005/8/layout/StepDownProcess"/>
    <dgm:cxn modelId="{9875895E-1DE5-4B6C-B52E-A7D2BCC5DB8E}" type="presParOf" srcId="{5C335C2D-00C2-4EC6-B847-B608C8A7E086}" destId="{F75DF261-BDEB-4E29-84AB-765E847894BC}" srcOrd="2" destOrd="0" presId="urn:microsoft.com/office/officeart/2005/8/layout/StepDownProcess"/>
    <dgm:cxn modelId="{C0F13C4D-29DB-485A-A8E6-2E5D80EF3AD7}" type="presParOf" srcId="{2ABF2CB0-14FB-450E-A3FE-087884BBEC8C}" destId="{0446F0CE-E931-4077-918D-08BDAE90FF2B}" srcOrd="3" destOrd="0" presId="urn:microsoft.com/office/officeart/2005/8/layout/StepDownProcess"/>
    <dgm:cxn modelId="{62F9BA74-08F7-45F0-80A7-B1117C875AFA}" type="presParOf" srcId="{2ABF2CB0-14FB-450E-A3FE-087884BBEC8C}" destId="{38D87F9D-AAED-43C7-B80F-E692AAC54A2F}" srcOrd="4" destOrd="0" presId="urn:microsoft.com/office/officeart/2005/8/layout/StepDownProcess"/>
    <dgm:cxn modelId="{81574512-D4D3-4327-B6EA-8AE77B662CB0}" type="presParOf" srcId="{38D87F9D-AAED-43C7-B80F-E692AAC54A2F}" destId="{F28B32B4-5974-43F5-8D92-6B6C6FD94C9F}" srcOrd="0" destOrd="0" presId="urn:microsoft.com/office/officeart/2005/8/layout/StepDownProcess"/>
    <dgm:cxn modelId="{55969B05-8B5D-46B5-900E-B32A65BE915B}" type="presParOf" srcId="{38D87F9D-AAED-43C7-B80F-E692AAC54A2F}" destId="{F451220E-F8F1-459A-99A6-73D7D49E2D33}" srcOrd="1" destOrd="0" presId="urn:microsoft.com/office/officeart/2005/8/layout/StepDownProcess"/>
    <dgm:cxn modelId="{5C13D3CC-7FB4-4E6E-A386-CE484031E243}" type="presParOf" srcId="{38D87F9D-AAED-43C7-B80F-E692AAC54A2F}" destId="{A861883E-A871-4C70-8EC2-9F4000071921}" srcOrd="2" destOrd="0" presId="urn:microsoft.com/office/officeart/2005/8/layout/StepDownProcess"/>
    <dgm:cxn modelId="{DFAB4AD8-3B76-42BA-9C73-2C4E57C0065D}" type="presParOf" srcId="{2ABF2CB0-14FB-450E-A3FE-087884BBEC8C}" destId="{05C1E66B-0F96-4613-BD90-BAA41617E954}" srcOrd="5" destOrd="0" presId="urn:microsoft.com/office/officeart/2005/8/layout/StepDownProcess"/>
    <dgm:cxn modelId="{F3A4A899-B3CC-4349-8636-2694CBB3DF23}" type="presParOf" srcId="{2ABF2CB0-14FB-450E-A3FE-087884BBEC8C}" destId="{F7D39E2B-1FF7-4EFC-BC4D-B49098AB7153}" srcOrd="6" destOrd="0" presId="urn:microsoft.com/office/officeart/2005/8/layout/StepDownProcess"/>
    <dgm:cxn modelId="{464864AD-85F9-4CFA-8302-32DC4729B11D}" type="presParOf" srcId="{F7D39E2B-1FF7-4EFC-BC4D-B49098AB7153}" destId="{1CAA2D77-1BD6-4D2C-8AC7-8914BBB02874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367ADFD-4755-44E0-9FF8-D148B86266FD}" type="doc">
      <dgm:prSet loTypeId="urn:microsoft.com/office/officeart/2005/8/layout/v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65F4A956-CFC4-43C4-8BA3-30108CCA6E8D}">
      <dgm:prSet phldrT="[Testo]" custT="1"/>
      <dgm:spPr/>
      <dgm:t>
        <a:bodyPr/>
        <a:lstStyle/>
        <a:p>
          <a:r>
            <a:rPr lang="it-IT" sz="3200" b="1" dirty="0">
              <a:latin typeface="Book Antiqua" panose="02040602050305030304" pitchFamily="18" charset="0"/>
            </a:rPr>
            <a:t>Religione cattolica</a:t>
          </a:r>
        </a:p>
      </dgm:t>
    </dgm:pt>
    <dgm:pt modelId="{4C854C03-93FC-4D69-BCA5-39E5E63E4D27}" type="parTrans" cxnId="{36D19F24-059C-46CA-B2A2-E89656A9C3DE}">
      <dgm:prSet/>
      <dgm:spPr/>
      <dgm:t>
        <a:bodyPr/>
        <a:lstStyle/>
        <a:p>
          <a:endParaRPr lang="it-IT"/>
        </a:p>
      </dgm:t>
    </dgm:pt>
    <dgm:pt modelId="{7B55203C-6D08-4613-A645-28B65F9A9C0C}" type="sibTrans" cxnId="{36D19F24-059C-46CA-B2A2-E89656A9C3DE}">
      <dgm:prSet/>
      <dgm:spPr/>
      <dgm:t>
        <a:bodyPr/>
        <a:lstStyle/>
        <a:p>
          <a:endParaRPr lang="it-IT"/>
        </a:p>
      </dgm:t>
    </dgm:pt>
    <dgm:pt modelId="{66B60B0E-98B3-457E-B33E-BDF5879C0814}">
      <dgm:prSet phldrT="[Testo]" custT="1"/>
      <dgm:spPr/>
      <dgm:t>
        <a:bodyPr/>
        <a:lstStyle/>
        <a:p>
          <a:r>
            <a:rPr lang="it-IT" sz="3200" b="1" dirty="0">
              <a:latin typeface="Book Antiqua" panose="02040602050305030304" pitchFamily="18" charset="0"/>
            </a:rPr>
            <a:t>Attività alternativa</a:t>
          </a:r>
        </a:p>
      </dgm:t>
    </dgm:pt>
    <dgm:pt modelId="{A98F4611-9A0F-4699-9BF7-4FE8FE7F3AD6}" type="parTrans" cxnId="{506F1B20-AAE7-41BA-AAB5-1575493D6618}">
      <dgm:prSet/>
      <dgm:spPr/>
      <dgm:t>
        <a:bodyPr/>
        <a:lstStyle/>
        <a:p>
          <a:endParaRPr lang="it-IT"/>
        </a:p>
      </dgm:t>
    </dgm:pt>
    <dgm:pt modelId="{B22010E1-310B-4DE0-A844-F50F4BEB3278}" type="sibTrans" cxnId="{506F1B20-AAE7-41BA-AAB5-1575493D6618}">
      <dgm:prSet/>
      <dgm:spPr/>
      <dgm:t>
        <a:bodyPr/>
        <a:lstStyle/>
        <a:p>
          <a:endParaRPr lang="it-IT"/>
        </a:p>
      </dgm:t>
    </dgm:pt>
    <dgm:pt modelId="{8DDFB52D-CAB6-4678-9CAD-FC16842CBE45}">
      <dgm:prSet phldrT="[Testo]" custT="1"/>
      <dgm:spPr/>
      <dgm:t>
        <a:bodyPr/>
        <a:lstStyle/>
        <a:p>
          <a:r>
            <a:rPr lang="it-IT" sz="2800" b="1" dirty="0">
              <a:latin typeface="Book Antiqua" panose="02040602050305030304" pitchFamily="18" charset="0"/>
            </a:rPr>
            <a:t>Comportamento</a:t>
          </a:r>
        </a:p>
      </dgm:t>
    </dgm:pt>
    <dgm:pt modelId="{017A8A6E-6D72-48FE-A706-83789E2DF1D0}" type="parTrans" cxnId="{0C2BC0E4-A443-45AB-A8B0-62CB23315E82}">
      <dgm:prSet/>
      <dgm:spPr/>
      <dgm:t>
        <a:bodyPr/>
        <a:lstStyle/>
        <a:p>
          <a:endParaRPr lang="it-IT"/>
        </a:p>
      </dgm:t>
    </dgm:pt>
    <dgm:pt modelId="{972CE75C-BABD-4B2B-BA65-63B9D029D64F}" type="sibTrans" cxnId="{0C2BC0E4-A443-45AB-A8B0-62CB23315E82}">
      <dgm:prSet/>
      <dgm:spPr/>
      <dgm:t>
        <a:bodyPr/>
        <a:lstStyle/>
        <a:p>
          <a:endParaRPr lang="it-IT"/>
        </a:p>
      </dgm:t>
    </dgm:pt>
    <dgm:pt modelId="{D9EFC8E3-1E5C-47D1-9CF0-2CF4519A5BD3}">
      <dgm:prSet phldrT="[Testo]" custT="1"/>
      <dgm:spPr/>
      <dgm:t>
        <a:bodyPr/>
        <a:lstStyle/>
        <a:p>
          <a:r>
            <a:rPr lang="it-IT" sz="3200" b="1" dirty="0">
              <a:latin typeface="Book Antiqua" panose="02040602050305030304" pitchFamily="18" charset="0"/>
            </a:rPr>
            <a:t>Giudizio globale</a:t>
          </a:r>
        </a:p>
      </dgm:t>
    </dgm:pt>
    <dgm:pt modelId="{A51047A8-01AC-4A68-9324-101D583CBD82}" type="parTrans" cxnId="{77F1819E-656A-4D30-B7B8-451F84C8543B}">
      <dgm:prSet/>
      <dgm:spPr/>
      <dgm:t>
        <a:bodyPr/>
        <a:lstStyle/>
        <a:p>
          <a:endParaRPr lang="it-IT"/>
        </a:p>
      </dgm:t>
    </dgm:pt>
    <dgm:pt modelId="{DB19913F-3453-4E32-93BE-5418CA4D9DF2}" type="sibTrans" cxnId="{77F1819E-656A-4D30-B7B8-451F84C8543B}">
      <dgm:prSet/>
      <dgm:spPr/>
      <dgm:t>
        <a:bodyPr/>
        <a:lstStyle/>
        <a:p>
          <a:endParaRPr lang="it-IT"/>
        </a:p>
      </dgm:t>
    </dgm:pt>
    <dgm:pt modelId="{3D008133-8407-46BD-A6FA-3BA7DED6E145}" type="pres">
      <dgm:prSet presAssocID="{E367ADFD-4755-44E0-9FF8-D148B86266FD}" presName="Name0" presStyleCnt="0">
        <dgm:presLayoutVars>
          <dgm:dir/>
          <dgm:animLvl val="lvl"/>
          <dgm:resizeHandles/>
        </dgm:presLayoutVars>
      </dgm:prSet>
      <dgm:spPr/>
    </dgm:pt>
    <dgm:pt modelId="{B02BB5D1-AE40-4367-868B-3A15C88DDFA4}" type="pres">
      <dgm:prSet presAssocID="{65F4A956-CFC4-43C4-8BA3-30108CCA6E8D}" presName="linNode" presStyleCnt="0"/>
      <dgm:spPr/>
    </dgm:pt>
    <dgm:pt modelId="{A4061A85-A447-451A-AB90-9FB63669D6C4}" type="pres">
      <dgm:prSet presAssocID="{65F4A956-CFC4-43C4-8BA3-30108CCA6E8D}" presName="parentShp" presStyleLbl="node1" presStyleIdx="0" presStyleCnt="4">
        <dgm:presLayoutVars>
          <dgm:bulletEnabled val="1"/>
        </dgm:presLayoutVars>
      </dgm:prSet>
      <dgm:spPr/>
    </dgm:pt>
    <dgm:pt modelId="{4EF90FE8-AB72-4635-9D47-B87856AD0138}" type="pres">
      <dgm:prSet presAssocID="{65F4A956-CFC4-43C4-8BA3-30108CCA6E8D}" presName="childShp" presStyleLbl="bgAccFollowNode1" presStyleIdx="0" presStyleCnt="4">
        <dgm:presLayoutVars>
          <dgm:bulletEnabled val="1"/>
        </dgm:presLayoutVars>
      </dgm:prSet>
      <dgm:spPr/>
    </dgm:pt>
    <dgm:pt modelId="{B776C0EB-1D8A-4C4C-9B59-80D6C960F515}" type="pres">
      <dgm:prSet presAssocID="{7B55203C-6D08-4613-A645-28B65F9A9C0C}" presName="spacing" presStyleCnt="0"/>
      <dgm:spPr/>
    </dgm:pt>
    <dgm:pt modelId="{D8A102B1-84A1-46EC-9E2C-94C5691800CB}" type="pres">
      <dgm:prSet presAssocID="{66B60B0E-98B3-457E-B33E-BDF5879C0814}" presName="linNode" presStyleCnt="0"/>
      <dgm:spPr/>
    </dgm:pt>
    <dgm:pt modelId="{9DE11B8B-CD7E-4C03-9021-29C78367A81D}" type="pres">
      <dgm:prSet presAssocID="{66B60B0E-98B3-457E-B33E-BDF5879C0814}" presName="parentShp" presStyleLbl="node1" presStyleIdx="1" presStyleCnt="4">
        <dgm:presLayoutVars>
          <dgm:bulletEnabled val="1"/>
        </dgm:presLayoutVars>
      </dgm:prSet>
      <dgm:spPr/>
    </dgm:pt>
    <dgm:pt modelId="{0143C34C-CE3D-4154-9288-B77B3DD6DB02}" type="pres">
      <dgm:prSet presAssocID="{66B60B0E-98B3-457E-B33E-BDF5879C0814}" presName="childShp" presStyleLbl="bgAccFollowNode1" presStyleIdx="1" presStyleCnt="4">
        <dgm:presLayoutVars>
          <dgm:bulletEnabled val="1"/>
        </dgm:presLayoutVars>
      </dgm:prSet>
      <dgm:spPr/>
    </dgm:pt>
    <dgm:pt modelId="{C2356634-088C-4839-9BC7-A1E24048F096}" type="pres">
      <dgm:prSet presAssocID="{B22010E1-310B-4DE0-A844-F50F4BEB3278}" presName="spacing" presStyleCnt="0"/>
      <dgm:spPr/>
    </dgm:pt>
    <dgm:pt modelId="{19D8368A-E1D3-4775-8CE5-019FF6B8AEA7}" type="pres">
      <dgm:prSet presAssocID="{8DDFB52D-CAB6-4678-9CAD-FC16842CBE45}" presName="linNode" presStyleCnt="0"/>
      <dgm:spPr/>
    </dgm:pt>
    <dgm:pt modelId="{DD4761D0-A51B-428B-82B8-E6B9AE60FF6D}" type="pres">
      <dgm:prSet presAssocID="{8DDFB52D-CAB6-4678-9CAD-FC16842CBE45}" presName="parentShp" presStyleLbl="node1" presStyleIdx="2" presStyleCnt="4" custScaleX="117030">
        <dgm:presLayoutVars>
          <dgm:bulletEnabled val="1"/>
        </dgm:presLayoutVars>
      </dgm:prSet>
      <dgm:spPr/>
    </dgm:pt>
    <dgm:pt modelId="{5BAC572F-3F4D-4939-AB3D-93E3177DFC82}" type="pres">
      <dgm:prSet presAssocID="{8DDFB52D-CAB6-4678-9CAD-FC16842CBE45}" presName="childShp" presStyleLbl="bgAccFollowNode1" presStyleIdx="2" presStyleCnt="4">
        <dgm:presLayoutVars>
          <dgm:bulletEnabled val="1"/>
        </dgm:presLayoutVars>
      </dgm:prSet>
      <dgm:spPr/>
    </dgm:pt>
    <dgm:pt modelId="{1A321515-528A-41DE-AFD4-9E48E940A6F2}" type="pres">
      <dgm:prSet presAssocID="{972CE75C-BABD-4B2B-BA65-63B9D029D64F}" presName="spacing" presStyleCnt="0"/>
      <dgm:spPr/>
    </dgm:pt>
    <dgm:pt modelId="{69D8A059-FAC2-4755-9B5F-DA7A22ADB5AF}" type="pres">
      <dgm:prSet presAssocID="{D9EFC8E3-1E5C-47D1-9CF0-2CF4519A5BD3}" presName="linNode" presStyleCnt="0"/>
      <dgm:spPr/>
    </dgm:pt>
    <dgm:pt modelId="{ADD96494-8A1B-4434-AAD2-D0396A6D3CC1}" type="pres">
      <dgm:prSet presAssocID="{D9EFC8E3-1E5C-47D1-9CF0-2CF4519A5BD3}" presName="parentShp" presStyleLbl="node1" presStyleIdx="3" presStyleCnt="4">
        <dgm:presLayoutVars>
          <dgm:bulletEnabled val="1"/>
        </dgm:presLayoutVars>
      </dgm:prSet>
      <dgm:spPr/>
    </dgm:pt>
    <dgm:pt modelId="{CDB60DAC-F7F9-43A1-982D-025AA084F793}" type="pres">
      <dgm:prSet presAssocID="{D9EFC8E3-1E5C-47D1-9CF0-2CF4519A5BD3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EE63A907-E607-4CD0-BC0D-4788FA5998E6}" type="presOf" srcId="{D9EFC8E3-1E5C-47D1-9CF0-2CF4519A5BD3}" destId="{ADD96494-8A1B-4434-AAD2-D0396A6D3CC1}" srcOrd="0" destOrd="0" presId="urn:microsoft.com/office/officeart/2005/8/layout/vList6"/>
    <dgm:cxn modelId="{506F1B20-AAE7-41BA-AAB5-1575493D6618}" srcId="{E367ADFD-4755-44E0-9FF8-D148B86266FD}" destId="{66B60B0E-98B3-457E-B33E-BDF5879C0814}" srcOrd="1" destOrd="0" parTransId="{A98F4611-9A0F-4699-9BF7-4FE8FE7F3AD6}" sibTransId="{B22010E1-310B-4DE0-A844-F50F4BEB3278}"/>
    <dgm:cxn modelId="{36D19F24-059C-46CA-B2A2-E89656A9C3DE}" srcId="{E367ADFD-4755-44E0-9FF8-D148B86266FD}" destId="{65F4A956-CFC4-43C4-8BA3-30108CCA6E8D}" srcOrd="0" destOrd="0" parTransId="{4C854C03-93FC-4D69-BCA5-39E5E63E4D27}" sibTransId="{7B55203C-6D08-4613-A645-28B65F9A9C0C}"/>
    <dgm:cxn modelId="{EDD56C62-1DE6-481A-9F65-1A7155149BC6}" type="presOf" srcId="{E367ADFD-4755-44E0-9FF8-D148B86266FD}" destId="{3D008133-8407-46BD-A6FA-3BA7DED6E145}" srcOrd="0" destOrd="0" presId="urn:microsoft.com/office/officeart/2005/8/layout/vList6"/>
    <dgm:cxn modelId="{CF425162-7260-4889-9D31-4FF3F3DD1FA9}" type="presOf" srcId="{8DDFB52D-CAB6-4678-9CAD-FC16842CBE45}" destId="{DD4761D0-A51B-428B-82B8-E6B9AE60FF6D}" srcOrd="0" destOrd="0" presId="urn:microsoft.com/office/officeart/2005/8/layout/vList6"/>
    <dgm:cxn modelId="{44418043-8ADB-4349-9539-19ECCFDA86A2}" type="presOf" srcId="{66B60B0E-98B3-457E-B33E-BDF5879C0814}" destId="{9DE11B8B-CD7E-4C03-9021-29C78367A81D}" srcOrd="0" destOrd="0" presId="urn:microsoft.com/office/officeart/2005/8/layout/vList6"/>
    <dgm:cxn modelId="{DE868C88-ADB0-4575-BE4A-A703496FD70F}" type="presOf" srcId="{65F4A956-CFC4-43C4-8BA3-30108CCA6E8D}" destId="{A4061A85-A447-451A-AB90-9FB63669D6C4}" srcOrd="0" destOrd="0" presId="urn:microsoft.com/office/officeart/2005/8/layout/vList6"/>
    <dgm:cxn modelId="{77F1819E-656A-4D30-B7B8-451F84C8543B}" srcId="{E367ADFD-4755-44E0-9FF8-D148B86266FD}" destId="{D9EFC8E3-1E5C-47D1-9CF0-2CF4519A5BD3}" srcOrd="3" destOrd="0" parTransId="{A51047A8-01AC-4A68-9324-101D583CBD82}" sibTransId="{DB19913F-3453-4E32-93BE-5418CA4D9DF2}"/>
    <dgm:cxn modelId="{0C2BC0E4-A443-45AB-A8B0-62CB23315E82}" srcId="{E367ADFD-4755-44E0-9FF8-D148B86266FD}" destId="{8DDFB52D-CAB6-4678-9CAD-FC16842CBE45}" srcOrd="2" destOrd="0" parTransId="{017A8A6E-6D72-48FE-A706-83789E2DF1D0}" sibTransId="{972CE75C-BABD-4B2B-BA65-63B9D029D64F}"/>
    <dgm:cxn modelId="{F48A4427-CA22-46DC-A83F-DC21E70158FD}" type="presParOf" srcId="{3D008133-8407-46BD-A6FA-3BA7DED6E145}" destId="{B02BB5D1-AE40-4367-868B-3A15C88DDFA4}" srcOrd="0" destOrd="0" presId="urn:microsoft.com/office/officeart/2005/8/layout/vList6"/>
    <dgm:cxn modelId="{243A981E-373F-4256-A20D-AC7F83E745B6}" type="presParOf" srcId="{B02BB5D1-AE40-4367-868B-3A15C88DDFA4}" destId="{A4061A85-A447-451A-AB90-9FB63669D6C4}" srcOrd="0" destOrd="0" presId="urn:microsoft.com/office/officeart/2005/8/layout/vList6"/>
    <dgm:cxn modelId="{47CD33F1-ADE5-4002-8469-1B2069364E09}" type="presParOf" srcId="{B02BB5D1-AE40-4367-868B-3A15C88DDFA4}" destId="{4EF90FE8-AB72-4635-9D47-B87856AD0138}" srcOrd="1" destOrd="0" presId="urn:microsoft.com/office/officeart/2005/8/layout/vList6"/>
    <dgm:cxn modelId="{1437E512-13A8-4EFD-96BD-F3C9B20A0617}" type="presParOf" srcId="{3D008133-8407-46BD-A6FA-3BA7DED6E145}" destId="{B776C0EB-1D8A-4C4C-9B59-80D6C960F515}" srcOrd="1" destOrd="0" presId="urn:microsoft.com/office/officeart/2005/8/layout/vList6"/>
    <dgm:cxn modelId="{6E32017C-C80C-491D-8569-F7E973061B81}" type="presParOf" srcId="{3D008133-8407-46BD-A6FA-3BA7DED6E145}" destId="{D8A102B1-84A1-46EC-9E2C-94C5691800CB}" srcOrd="2" destOrd="0" presId="urn:microsoft.com/office/officeart/2005/8/layout/vList6"/>
    <dgm:cxn modelId="{842BA0CC-1CC0-412A-8B96-79C6F12FFBB8}" type="presParOf" srcId="{D8A102B1-84A1-46EC-9E2C-94C5691800CB}" destId="{9DE11B8B-CD7E-4C03-9021-29C78367A81D}" srcOrd="0" destOrd="0" presId="urn:microsoft.com/office/officeart/2005/8/layout/vList6"/>
    <dgm:cxn modelId="{CD424F77-3B0F-4F37-8247-8EE18C5873F8}" type="presParOf" srcId="{D8A102B1-84A1-46EC-9E2C-94C5691800CB}" destId="{0143C34C-CE3D-4154-9288-B77B3DD6DB02}" srcOrd="1" destOrd="0" presId="urn:microsoft.com/office/officeart/2005/8/layout/vList6"/>
    <dgm:cxn modelId="{D9EE91A2-B33B-41E6-B493-6FFCA0B646B3}" type="presParOf" srcId="{3D008133-8407-46BD-A6FA-3BA7DED6E145}" destId="{C2356634-088C-4839-9BC7-A1E24048F096}" srcOrd="3" destOrd="0" presId="urn:microsoft.com/office/officeart/2005/8/layout/vList6"/>
    <dgm:cxn modelId="{4B9C4B95-F3F3-4A92-9AAD-BDCDDAF0BFC0}" type="presParOf" srcId="{3D008133-8407-46BD-A6FA-3BA7DED6E145}" destId="{19D8368A-E1D3-4775-8CE5-019FF6B8AEA7}" srcOrd="4" destOrd="0" presId="urn:microsoft.com/office/officeart/2005/8/layout/vList6"/>
    <dgm:cxn modelId="{488C25C7-AAC9-49C8-96B0-D248D6D1DFEE}" type="presParOf" srcId="{19D8368A-E1D3-4775-8CE5-019FF6B8AEA7}" destId="{DD4761D0-A51B-428B-82B8-E6B9AE60FF6D}" srcOrd="0" destOrd="0" presId="urn:microsoft.com/office/officeart/2005/8/layout/vList6"/>
    <dgm:cxn modelId="{8AD997EB-0DCE-45CA-B405-C71002DE724E}" type="presParOf" srcId="{19D8368A-E1D3-4775-8CE5-019FF6B8AEA7}" destId="{5BAC572F-3F4D-4939-AB3D-93E3177DFC82}" srcOrd="1" destOrd="0" presId="urn:microsoft.com/office/officeart/2005/8/layout/vList6"/>
    <dgm:cxn modelId="{2048BCF4-9540-43E0-B5DA-C23BE088FBCB}" type="presParOf" srcId="{3D008133-8407-46BD-A6FA-3BA7DED6E145}" destId="{1A321515-528A-41DE-AFD4-9E48E940A6F2}" srcOrd="5" destOrd="0" presId="urn:microsoft.com/office/officeart/2005/8/layout/vList6"/>
    <dgm:cxn modelId="{B5F0F9C9-DC5A-4683-8B1A-45B5F9C0AB9D}" type="presParOf" srcId="{3D008133-8407-46BD-A6FA-3BA7DED6E145}" destId="{69D8A059-FAC2-4755-9B5F-DA7A22ADB5AF}" srcOrd="6" destOrd="0" presId="urn:microsoft.com/office/officeart/2005/8/layout/vList6"/>
    <dgm:cxn modelId="{D4CAED9E-3F9A-48E8-B78B-82CA369340ED}" type="presParOf" srcId="{69D8A059-FAC2-4755-9B5F-DA7A22ADB5AF}" destId="{ADD96494-8A1B-4434-AAD2-D0396A6D3CC1}" srcOrd="0" destOrd="0" presId="urn:microsoft.com/office/officeart/2005/8/layout/vList6"/>
    <dgm:cxn modelId="{FB7C008A-DF18-4293-8406-37AFCFDF00BC}" type="presParOf" srcId="{69D8A059-FAC2-4755-9B5F-DA7A22ADB5AF}" destId="{CDB60DAC-F7F9-43A1-982D-025AA084F79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703AF44-4FF3-42DD-9108-AACD81170BB2}" type="doc">
      <dgm:prSet loTypeId="urn:microsoft.com/office/officeart/2008/layout/Lined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7AFCB035-31A0-4A75-9D64-76C3D4681F4D}">
      <dgm:prSet phldrT="[Testo]"/>
      <dgm:spPr/>
      <dgm:t>
        <a:bodyPr/>
        <a:lstStyle/>
        <a:p>
          <a:pPr algn="just"/>
          <a:r>
            <a:rPr lang="it-IT" dirty="0">
              <a:latin typeface="Book Antiqua" panose="02040602050305030304" pitchFamily="18" charset="0"/>
            </a:rPr>
            <a:t>I voti non possono più essere utilizzati nei documenti di valutazione a partire dal I quadrimestre di questo anno scolastico.</a:t>
          </a:r>
        </a:p>
      </dgm:t>
    </dgm:pt>
    <dgm:pt modelId="{5F7F8D2A-6B9C-48B5-84CA-C4328236D6BD}" type="parTrans" cxnId="{A619FF61-9DF4-4E19-9F83-D17BC5F681BE}">
      <dgm:prSet/>
      <dgm:spPr/>
      <dgm:t>
        <a:bodyPr/>
        <a:lstStyle/>
        <a:p>
          <a:endParaRPr lang="it-IT"/>
        </a:p>
      </dgm:t>
    </dgm:pt>
    <dgm:pt modelId="{8CC191EC-0C16-4D3E-972D-1EFDFEEFED80}" type="sibTrans" cxnId="{A619FF61-9DF4-4E19-9F83-D17BC5F681BE}">
      <dgm:prSet/>
      <dgm:spPr/>
      <dgm:t>
        <a:bodyPr/>
        <a:lstStyle/>
        <a:p>
          <a:endParaRPr lang="it-IT"/>
        </a:p>
      </dgm:t>
    </dgm:pt>
    <dgm:pt modelId="{2A28AF83-51E2-454E-84AD-2DBCBBF77517}">
      <dgm:prSet phldrT="[Testo]" custT="1"/>
      <dgm:spPr/>
      <dgm:t>
        <a:bodyPr/>
        <a:lstStyle/>
        <a:p>
          <a:pPr algn="just"/>
          <a:r>
            <a:rPr lang="it-IT" sz="2400" b="0" dirty="0">
              <a:latin typeface="Book Antiqua" panose="02040602050305030304" pitchFamily="18" charset="0"/>
            </a:rPr>
            <a:t>Gli obiettivi di apprendimento saranno soltanto quelli effettivamente affrontati nel periodo descritto (es. I quadrimestre) e non tutti quelli individuati per l’intero anno scolastico. </a:t>
          </a:r>
        </a:p>
      </dgm:t>
    </dgm:pt>
    <dgm:pt modelId="{AB04A775-03B5-46E0-8943-E2BC03159220}" type="parTrans" cxnId="{B614D90F-5CB0-4979-9AEE-8862CC0F6B28}">
      <dgm:prSet/>
      <dgm:spPr/>
      <dgm:t>
        <a:bodyPr/>
        <a:lstStyle/>
        <a:p>
          <a:endParaRPr lang="it-IT"/>
        </a:p>
      </dgm:t>
    </dgm:pt>
    <dgm:pt modelId="{15D07772-9F9C-4799-81D1-DFF476BBAE2B}" type="sibTrans" cxnId="{B614D90F-5CB0-4979-9AEE-8862CC0F6B28}">
      <dgm:prSet/>
      <dgm:spPr/>
      <dgm:t>
        <a:bodyPr/>
        <a:lstStyle/>
        <a:p>
          <a:endParaRPr lang="it-IT"/>
        </a:p>
      </dgm:t>
    </dgm:pt>
    <dgm:pt modelId="{3EF2AEBA-C284-4397-9C0C-F7A6F6B4C16C}">
      <dgm:prSet phldrT="[Testo]" custT="1"/>
      <dgm:spPr/>
      <dgm:t>
        <a:bodyPr/>
        <a:lstStyle/>
        <a:p>
          <a:pPr algn="just"/>
          <a:r>
            <a:rPr lang="it-IT" sz="2400" dirty="0">
              <a:latin typeface="Book Antiqua" panose="02040602050305030304" pitchFamily="18" charset="0"/>
            </a:rPr>
            <a:t>Il nuovo Documento di Valutazione è comune a tutte le classi, cambia solo nella sezione relativa agli obiettivi di apprendimento.</a:t>
          </a:r>
        </a:p>
      </dgm:t>
    </dgm:pt>
    <dgm:pt modelId="{3D46A8BA-EDB0-4CF5-9004-F2714ABF7871}" type="parTrans" cxnId="{616EAA91-F5B9-4EB1-8C70-8A2D068616DB}">
      <dgm:prSet/>
      <dgm:spPr/>
      <dgm:t>
        <a:bodyPr/>
        <a:lstStyle/>
        <a:p>
          <a:endParaRPr lang="it-IT"/>
        </a:p>
      </dgm:t>
    </dgm:pt>
    <dgm:pt modelId="{D7E06B83-317B-466B-BD1F-88196D683541}" type="sibTrans" cxnId="{616EAA91-F5B9-4EB1-8C70-8A2D068616DB}">
      <dgm:prSet/>
      <dgm:spPr/>
      <dgm:t>
        <a:bodyPr/>
        <a:lstStyle/>
        <a:p>
          <a:endParaRPr lang="it-IT"/>
        </a:p>
      </dgm:t>
    </dgm:pt>
    <dgm:pt modelId="{422D508E-9C12-4C8E-AE5E-8EE933142A1A}" type="pres">
      <dgm:prSet presAssocID="{2703AF44-4FF3-42DD-9108-AACD81170BB2}" presName="vert0" presStyleCnt="0">
        <dgm:presLayoutVars>
          <dgm:dir/>
          <dgm:animOne val="branch"/>
          <dgm:animLvl val="lvl"/>
        </dgm:presLayoutVars>
      </dgm:prSet>
      <dgm:spPr/>
    </dgm:pt>
    <dgm:pt modelId="{62BBF8DD-6835-401D-96C6-7CEA3BB883FA}" type="pres">
      <dgm:prSet presAssocID="{7AFCB035-31A0-4A75-9D64-76C3D4681F4D}" presName="thickLine" presStyleLbl="alignNode1" presStyleIdx="0" presStyleCnt="3"/>
      <dgm:spPr/>
    </dgm:pt>
    <dgm:pt modelId="{B4208E8A-EFE4-4F2F-8046-FCB9233C1044}" type="pres">
      <dgm:prSet presAssocID="{7AFCB035-31A0-4A75-9D64-76C3D4681F4D}" presName="horz1" presStyleCnt="0"/>
      <dgm:spPr/>
    </dgm:pt>
    <dgm:pt modelId="{2631CF19-78F6-4ADE-9F97-D0F9446241ED}" type="pres">
      <dgm:prSet presAssocID="{7AFCB035-31A0-4A75-9D64-76C3D4681F4D}" presName="tx1" presStyleLbl="revTx" presStyleIdx="0" presStyleCnt="3"/>
      <dgm:spPr/>
    </dgm:pt>
    <dgm:pt modelId="{F53B4EE1-7EF3-4A2E-8E32-F437C66183FD}" type="pres">
      <dgm:prSet presAssocID="{7AFCB035-31A0-4A75-9D64-76C3D4681F4D}" presName="vert1" presStyleCnt="0"/>
      <dgm:spPr/>
    </dgm:pt>
    <dgm:pt modelId="{CDE31CD1-3876-4061-A7B2-8E73A52730BC}" type="pres">
      <dgm:prSet presAssocID="{3EF2AEBA-C284-4397-9C0C-F7A6F6B4C16C}" presName="thickLine" presStyleLbl="alignNode1" presStyleIdx="1" presStyleCnt="3"/>
      <dgm:spPr/>
    </dgm:pt>
    <dgm:pt modelId="{3782A47D-372F-4083-81D6-29AEC3CABACC}" type="pres">
      <dgm:prSet presAssocID="{3EF2AEBA-C284-4397-9C0C-F7A6F6B4C16C}" presName="horz1" presStyleCnt="0"/>
      <dgm:spPr/>
    </dgm:pt>
    <dgm:pt modelId="{C1781195-AFCE-4BDC-A1C1-890C85671FF0}" type="pres">
      <dgm:prSet presAssocID="{3EF2AEBA-C284-4397-9C0C-F7A6F6B4C16C}" presName="tx1" presStyleLbl="revTx" presStyleIdx="1" presStyleCnt="3"/>
      <dgm:spPr/>
    </dgm:pt>
    <dgm:pt modelId="{161F95FB-1E0C-4ECE-A909-D70414AC66EB}" type="pres">
      <dgm:prSet presAssocID="{3EF2AEBA-C284-4397-9C0C-F7A6F6B4C16C}" presName="vert1" presStyleCnt="0"/>
      <dgm:spPr/>
    </dgm:pt>
    <dgm:pt modelId="{F97CE195-3A71-4F91-9A02-CBEC22BBC15E}" type="pres">
      <dgm:prSet presAssocID="{2A28AF83-51E2-454E-84AD-2DBCBBF77517}" presName="thickLine" presStyleLbl="alignNode1" presStyleIdx="2" presStyleCnt="3"/>
      <dgm:spPr/>
    </dgm:pt>
    <dgm:pt modelId="{E67F98BC-C829-41F0-A09C-3AD719213B61}" type="pres">
      <dgm:prSet presAssocID="{2A28AF83-51E2-454E-84AD-2DBCBBF77517}" presName="horz1" presStyleCnt="0"/>
      <dgm:spPr/>
    </dgm:pt>
    <dgm:pt modelId="{B9153165-1493-4872-BFFF-E8DB246E3269}" type="pres">
      <dgm:prSet presAssocID="{2A28AF83-51E2-454E-84AD-2DBCBBF77517}" presName="tx1" presStyleLbl="revTx" presStyleIdx="2" presStyleCnt="3"/>
      <dgm:spPr/>
    </dgm:pt>
    <dgm:pt modelId="{AE6AAD98-8E92-4F53-9A90-7D3589360A60}" type="pres">
      <dgm:prSet presAssocID="{2A28AF83-51E2-454E-84AD-2DBCBBF77517}" presName="vert1" presStyleCnt="0"/>
      <dgm:spPr/>
    </dgm:pt>
  </dgm:ptLst>
  <dgm:cxnLst>
    <dgm:cxn modelId="{7F47E204-BF28-4AFA-983A-E6F626D72A18}" type="presOf" srcId="{7AFCB035-31A0-4A75-9D64-76C3D4681F4D}" destId="{2631CF19-78F6-4ADE-9F97-D0F9446241ED}" srcOrd="0" destOrd="0" presId="urn:microsoft.com/office/officeart/2008/layout/LinedList"/>
    <dgm:cxn modelId="{B614D90F-5CB0-4979-9AEE-8862CC0F6B28}" srcId="{2703AF44-4FF3-42DD-9108-AACD81170BB2}" destId="{2A28AF83-51E2-454E-84AD-2DBCBBF77517}" srcOrd="2" destOrd="0" parTransId="{AB04A775-03B5-46E0-8943-E2BC03159220}" sibTransId="{15D07772-9F9C-4799-81D1-DFF476BBAE2B}"/>
    <dgm:cxn modelId="{A619FF61-9DF4-4E19-9F83-D17BC5F681BE}" srcId="{2703AF44-4FF3-42DD-9108-AACD81170BB2}" destId="{7AFCB035-31A0-4A75-9D64-76C3D4681F4D}" srcOrd="0" destOrd="0" parTransId="{5F7F8D2A-6B9C-48B5-84CA-C4328236D6BD}" sibTransId="{8CC191EC-0C16-4D3E-972D-1EFDFEEFED80}"/>
    <dgm:cxn modelId="{914BFB72-3760-4255-BD99-86BC25322C9B}" type="presOf" srcId="{2A28AF83-51E2-454E-84AD-2DBCBBF77517}" destId="{B9153165-1493-4872-BFFF-E8DB246E3269}" srcOrd="0" destOrd="0" presId="urn:microsoft.com/office/officeart/2008/layout/LinedList"/>
    <dgm:cxn modelId="{D64AF082-5A80-46CE-BADA-E633D47C70E0}" type="presOf" srcId="{3EF2AEBA-C284-4397-9C0C-F7A6F6B4C16C}" destId="{C1781195-AFCE-4BDC-A1C1-890C85671FF0}" srcOrd="0" destOrd="0" presId="urn:microsoft.com/office/officeart/2008/layout/LinedList"/>
    <dgm:cxn modelId="{616EAA91-F5B9-4EB1-8C70-8A2D068616DB}" srcId="{2703AF44-4FF3-42DD-9108-AACD81170BB2}" destId="{3EF2AEBA-C284-4397-9C0C-F7A6F6B4C16C}" srcOrd="1" destOrd="0" parTransId="{3D46A8BA-EDB0-4CF5-9004-F2714ABF7871}" sibTransId="{D7E06B83-317B-466B-BD1F-88196D683541}"/>
    <dgm:cxn modelId="{FD6C41AE-BBEC-4513-AD97-408728DE841B}" type="presOf" srcId="{2703AF44-4FF3-42DD-9108-AACD81170BB2}" destId="{422D508E-9C12-4C8E-AE5E-8EE933142A1A}" srcOrd="0" destOrd="0" presId="urn:microsoft.com/office/officeart/2008/layout/LinedList"/>
    <dgm:cxn modelId="{F9A19464-75D3-4E9E-B200-B21A125E0B36}" type="presParOf" srcId="{422D508E-9C12-4C8E-AE5E-8EE933142A1A}" destId="{62BBF8DD-6835-401D-96C6-7CEA3BB883FA}" srcOrd="0" destOrd="0" presId="urn:microsoft.com/office/officeart/2008/layout/LinedList"/>
    <dgm:cxn modelId="{8DC95483-9D27-4248-B93A-C4D880A02BEB}" type="presParOf" srcId="{422D508E-9C12-4C8E-AE5E-8EE933142A1A}" destId="{B4208E8A-EFE4-4F2F-8046-FCB9233C1044}" srcOrd="1" destOrd="0" presId="urn:microsoft.com/office/officeart/2008/layout/LinedList"/>
    <dgm:cxn modelId="{D82F0AC7-77EA-4554-926F-D3E6F63AEB9B}" type="presParOf" srcId="{B4208E8A-EFE4-4F2F-8046-FCB9233C1044}" destId="{2631CF19-78F6-4ADE-9F97-D0F9446241ED}" srcOrd="0" destOrd="0" presId="urn:microsoft.com/office/officeart/2008/layout/LinedList"/>
    <dgm:cxn modelId="{CA5E6FF1-8961-4931-AE4D-258A5FDD3114}" type="presParOf" srcId="{B4208E8A-EFE4-4F2F-8046-FCB9233C1044}" destId="{F53B4EE1-7EF3-4A2E-8E32-F437C66183FD}" srcOrd="1" destOrd="0" presId="urn:microsoft.com/office/officeart/2008/layout/LinedList"/>
    <dgm:cxn modelId="{20444C55-5CFD-46B6-B0C7-AD4BF7C2A9B8}" type="presParOf" srcId="{422D508E-9C12-4C8E-AE5E-8EE933142A1A}" destId="{CDE31CD1-3876-4061-A7B2-8E73A52730BC}" srcOrd="2" destOrd="0" presId="urn:microsoft.com/office/officeart/2008/layout/LinedList"/>
    <dgm:cxn modelId="{B7D6A8EF-466A-48CE-9161-688321B2005E}" type="presParOf" srcId="{422D508E-9C12-4C8E-AE5E-8EE933142A1A}" destId="{3782A47D-372F-4083-81D6-29AEC3CABACC}" srcOrd="3" destOrd="0" presId="urn:microsoft.com/office/officeart/2008/layout/LinedList"/>
    <dgm:cxn modelId="{A225009E-EB86-4ECE-8727-759048F29A4B}" type="presParOf" srcId="{3782A47D-372F-4083-81D6-29AEC3CABACC}" destId="{C1781195-AFCE-4BDC-A1C1-890C85671FF0}" srcOrd="0" destOrd="0" presId="urn:microsoft.com/office/officeart/2008/layout/LinedList"/>
    <dgm:cxn modelId="{2668D529-73F3-410A-A46B-B82C7AF13768}" type="presParOf" srcId="{3782A47D-372F-4083-81D6-29AEC3CABACC}" destId="{161F95FB-1E0C-4ECE-A909-D70414AC66EB}" srcOrd="1" destOrd="0" presId="urn:microsoft.com/office/officeart/2008/layout/LinedList"/>
    <dgm:cxn modelId="{D8C35073-D6D3-4027-9C04-6ECF1F025EC5}" type="presParOf" srcId="{422D508E-9C12-4C8E-AE5E-8EE933142A1A}" destId="{F97CE195-3A71-4F91-9A02-CBEC22BBC15E}" srcOrd="4" destOrd="0" presId="urn:microsoft.com/office/officeart/2008/layout/LinedList"/>
    <dgm:cxn modelId="{7ACA7F18-FE7E-4772-B7F0-DCCF9667123D}" type="presParOf" srcId="{422D508E-9C12-4C8E-AE5E-8EE933142A1A}" destId="{E67F98BC-C829-41F0-A09C-3AD719213B61}" srcOrd="5" destOrd="0" presId="urn:microsoft.com/office/officeart/2008/layout/LinedList"/>
    <dgm:cxn modelId="{A9BEFA72-B547-4055-AB2C-E6F7B4683B1C}" type="presParOf" srcId="{E67F98BC-C829-41F0-A09C-3AD719213B61}" destId="{B9153165-1493-4872-BFFF-E8DB246E3269}" srcOrd="0" destOrd="0" presId="urn:microsoft.com/office/officeart/2008/layout/LinedList"/>
    <dgm:cxn modelId="{433CEDD7-A9B0-4A01-A82F-F29FF1BA2F64}" type="presParOf" srcId="{E67F98BC-C829-41F0-A09C-3AD719213B61}" destId="{AE6AAD98-8E92-4F53-9A90-7D3589360A6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CAA1A71-CEE9-4CDB-82D6-DC91FE2744A1}" type="doc">
      <dgm:prSet loTypeId="urn:microsoft.com/office/officeart/2005/8/layout/h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B57FD8BC-491A-4CB3-A5E3-268754A958A0}">
      <dgm:prSet custT="1"/>
      <dgm:spPr/>
      <dgm:t>
        <a:bodyPr/>
        <a:lstStyle/>
        <a:p>
          <a:r>
            <a:rPr lang="it-IT" sz="4000" dirty="0">
              <a:latin typeface="Book Antiqua" panose="02040602050305030304" pitchFamily="18" charset="0"/>
            </a:rPr>
            <a:t>Valutazione alunni con disabilità</a:t>
          </a:r>
        </a:p>
      </dgm:t>
    </dgm:pt>
    <dgm:pt modelId="{B63FBA30-1857-4CD1-BB8F-F1FDFA262592}" type="parTrans" cxnId="{84FEF807-5E05-4E78-9A17-2EDB4C36907D}">
      <dgm:prSet/>
      <dgm:spPr/>
      <dgm:t>
        <a:bodyPr/>
        <a:lstStyle/>
        <a:p>
          <a:endParaRPr lang="it-IT"/>
        </a:p>
      </dgm:t>
    </dgm:pt>
    <dgm:pt modelId="{A30F2DF9-1E34-4D71-9003-9146E8797D04}" type="sibTrans" cxnId="{84FEF807-5E05-4E78-9A17-2EDB4C36907D}">
      <dgm:prSet/>
      <dgm:spPr/>
      <dgm:t>
        <a:bodyPr/>
        <a:lstStyle/>
        <a:p>
          <a:endParaRPr lang="it-IT"/>
        </a:p>
      </dgm:t>
    </dgm:pt>
    <dgm:pt modelId="{1A65C67D-3CC0-46A8-BEC8-C99B47DDB580}">
      <dgm:prSet custT="1"/>
      <dgm:spPr/>
      <dgm:t>
        <a:bodyPr/>
        <a:lstStyle/>
        <a:p>
          <a:r>
            <a:rPr lang="it-IT" sz="3600" dirty="0">
              <a:latin typeface="Book Antiqua" panose="02040602050305030304" pitchFamily="18" charset="0"/>
            </a:rPr>
            <a:t>Valutazione alunni con disturbi specifici di apprendimento</a:t>
          </a:r>
        </a:p>
      </dgm:t>
    </dgm:pt>
    <dgm:pt modelId="{EE071ADB-0E83-4D65-B6F8-CBF2E8DDC044}" type="parTrans" cxnId="{644428DE-BD21-4B92-8637-9AB9FE78A42A}">
      <dgm:prSet/>
      <dgm:spPr/>
      <dgm:t>
        <a:bodyPr/>
        <a:lstStyle/>
        <a:p>
          <a:endParaRPr lang="it-IT"/>
        </a:p>
      </dgm:t>
    </dgm:pt>
    <dgm:pt modelId="{ADB94ADD-D7E0-46CA-B785-4F240841B2D7}" type="sibTrans" cxnId="{644428DE-BD21-4B92-8637-9AB9FE78A42A}">
      <dgm:prSet/>
      <dgm:spPr/>
      <dgm:t>
        <a:bodyPr/>
        <a:lstStyle/>
        <a:p>
          <a:endParaRPr lang="it-IT"/>
        </a:p>
      </dgm:t>
    </dgm:pt>
    <dgm:pt modelId="{64FB898F-BC49-431B-A7E8-CF77DA0FBC41}">
      <dgm:prSet custT="1"/>
      <dgm:spPr/>
      <dgm:t>
        <a:bodyPr/>
        <a:lstStyle/>
        <a:p>
          <a:pPr algn="just"/>
          <a:r>
            <a:rPr lang="it-IT" sz="3200" dirty="0">
              <a:latin typeface="Book Antiqua" panose="02040602050305030304" pitchFamily="18" charset="0"/>
            </a:rPr>
            <a:t>La valutazione delle alunne e degli alunni con disabilità certificata è espressa con giudizi descrittivi coerenti con gli obiettivi individuati nel PEI (piano educativo individualizzato).</a:t>
          </a:r>
        </a:p>
      </dgm:t>
    </dgm:pt>
    <dgm:pt modelId="{48432846-8131-4D60-B12D-0279DC871B93}" type="parTrans" cxnId="{B5F95037-A473-4F39-AA75-17016D499CB9}">
      <dgm:prSet/>
      <dgm:spPr/>
      <dgm:t>
        <a:bodyPr/>
        <a:lstStyle/>
        <a:p>
          <a:endParaRPr lang="it-IT"/>
        </a:p>
      </dgm:t>
    </dgm:pt>
    <dgm:pt modelId="{034DC046-36B1-40A4-BD5D-A304E76BFD20}" type="sibTrans" cxnId="{B5F95037-A473-4F39-AA75-17016D499CB9}">
      <dgm:prSet/>
      <dgm:spPr/>
      <dgm:t>
        <a:bodyPr/>
        <a:lstStyle/>
        <a:p>
          <a:endParaRPr lang="it-IT"/>
        </a:p>
      </dgm:t>
    </dgm:pt>
    <dgm:pt modelId="{C4D190CC-788B-4E88-8B67-5865809DE5A7}">
      <dgm:prSet/>
      <dgm:spPr/>
      <dgm:t>
        <a:bodyPr/>
        <a:lstStyle/>
        <a:p>
          <a:pPr algn="just"/>
          <a:r>
            <a:rPr lang="it-IT" dirty="0">
              <a:latin typeface="Book Antiqua" panose="02040602050305030304" pitchFamily="18" charset="0"/>
            </a:rPr>
            <a:t>La valutazione delle alunne e degli alunni con disturbi specifici dell’apprendimento tiene conto del PDP (Piano Didattico Personalizzato) predisposto dai docenti contitolari della classe.</a:t>
          </a:r>
        </a:p>
      </dgm:t>
    </dgm:pt>
    <dgm:pt modelId="{76A4706A-257B-40FA-9C98-806D772ACFAD}" type="parTrans" cxnId="{CC1E4A60-F0C3-4BCF-B92F-C760669C460A}">
      <dgm:prSet/>
      <dgm:spPr/>
      <dgm:t>
        <a:bodyPr/>
        <a:lstStyle/>
        <a:p>
          <a:endParaRPr lang="it-IT"/>
        </a:p>
      </dgm:t>
    </dgm:pt>
    <dgm:pt modelId="{3FF98869-AE5C-4686-9803-BB0DC1C5691C}" type="sibTrans" cxnId="{CC1E4A60-F0C3-4BCF-B92F-C760669C460A}">
      <dgm:prSet/>
      <dgm:spPr/>
      <dgm:t>
        <a:bodyPr/>
        <a:lstStyle/>
        <a:p>
          <a:endParaRPr lang="it-IT"/>
        </a:p>
      </dgm:t>
    </dgm:pt>
    <dgm:pt modelId="{EC01CFD4-A7A8-46FB-8F3A-D8F046BA5C9F}">
      <dgm:prSet/>
      <dgm:spPr/>
      <dgm:t>
        <a:bodyPr/>
        <a:lstStyle/>
        <a:p>
          <a:pPr algn="just"/>
          <a:r>
            <a:rPr lang="it-IT" dirty="0">
              <a:latin typeface="Book Antiqua" panose="02040602050305030304" pitchFamily="18" charset="0"/>
            </a:rPr>
            <a:t>Gli obiettivi di apprendimento sono comuni alla classe.</a:t>
          </a:r>
        </a:p>
      </dgm:t>
    </dgm:pt>
    <dgm:pt modelId="{CE637AAE-11B9-4B2C-8404-C93CB309BBAA}" type="parTrans" cxnId="{B9044099-E264-4D5A-8E01-5250D3431D08}">
      <dgm:prSet/>
      <dgm:spPr/>
      <dgm:t>
        <a:bodyPr/>
        <a:lstStyle/>
        <a:p>
          <a:endParaRPr lang="it-IT"/>
        </a:p>
      </dgm:t>
    </dgm:pt>
    <dgm:pt modelId="{EC956F11-5980-4845-9134-C2EFF0CB7E98}" type="sibTrans" cxnId="{B9044099-E264-4D5A-8E01-5250D3431D08}">
      <dgm:prSet/>
      <dgm:spPr/>
      <dgm:t>
        <a:bodyPr/>
        <a:lstStyle/>
        <a:p>
          <a:endParaRPr lang="it-IT"/>
        </a:p>
      </dgm:t>
    </dgm:pt>
    <dgm:pt modelId="{A4712622-57A6-446C-B703-683ED553101A}" type="pres">
      <dgm:prSet presAssocID="{4CAA1A71-CEE9-4CDB-82D6-DC91FE2744A1}" presName="Name0" presStyleCnt="0">
        <dgm:presLayoutVars>
          <dgm:dir/>
          <dgm:animLvl val="lvl"/>
          <dgm:resizeHandles val="exact"/>
        </dgm:presLayoutVars>
      </dgm:prSet>
      <dgm:spPr/>
    </dgm:pt>
    <dgm:pt modelId="{A6A0DF3B-C3A0-422A-A402-8728CCEEC154}" type="pres">
      <dgm:prSet presAssocID="{B57FD8BC-491A-4CB3-A5E3-268754A958A0}" presName="composite" presStyleCnt="0"/>
      <dgm:spPr/>
    </dgm:pt>
    <dgm:pt modelId="{E59FA3EC-271F-47B4-AD30-4AD6934168DD}" type="pres">
      <dgm:prSet presAssocID="{B57FD8BC-491A-4CB3-A5E3-268754A958A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B154BA52-156D-4F6F-AE37-24CC1CE30F27}" type="pres">
      <dgm:prSet presAssocID="{B57FD8BC-491A-4CB3-A5E3-268754A958A0}" presName="desTx" presStyleLbl="alignAccFollowNode1" presStyleIdx="0" presStyleCnt="2">
        <dgm:presLayoutVars>
          <dgm:bulletEnabled val="1"/>
        </dgm:presLayoutVars>
      </dgm:prSet>
      <dgm:spPr/>
    </dgm:pt>
    <dgm:pt modelId="{64DEB61E-023E-4E00-BA5A-A3A5536558D7}" type="pres">
      <dgm:prSet presAssocID="{A30F2DF9-1E34-4D71-9003-9146E8797D04}" presName="space" presStyleCnt="0"/>
      <dgm:spPr/>
    </dgm:pt>
    <dgm:pt modelId="{17620181-D86E-4F90-B7C8-E8FA9519A5C0}" type="pres">
      <dgm:prSet presAssocID="{1A65C67D-3CC0-46A8-BEC8-C99B47DDB580}" presName="composite" presStyleCnt="0"/>
      <dgm:spPr/>
    </dgm:pt>
    <dgm:pt modelId="{3E6C39A3-0608-405F-9770-2D8B30DC1AFD}" type="pres">
      <dgm:prSet presAssocID="{1A65C67D-3CC0-46A8-BEC8-C99B47DDB58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3B1B7D11-73F5-4DB5-BF41-DBA74983D0A3}" type="pres">
      <dgm:prSet presAssocID="{1A65C67D-3CC0-46A8-BEC8-C99B47DDB580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84FEF807-5E05-4E78-9A17-2EDB4C36907D}" srcId="{4CAA1A71-CEE9-4CDB-82D6-DC91FE2744A1}" destId="{B57FD8BC-491A-4CB3-A5E3-268754A958A0}" srcOrd="0" destOrd="0" parTransId="{B63FBA30-1857-4CD1-BB8F-F1FDFA262592}" sibTransId="{A30F2DF9-1E34-4D71-9003-9146E8797D04}"/>
    <dgm:cxn modelId="{4F02A811-33C2-411F-B490-A0F60713CEA2}" type="presOf" srcId="{64FB898F-BC49-431B-A7E8-CF77DA0FBC41}" destId="{B154BA52-156D-4F6F-AE37-24CC1CE30F27}" srcOrd="0" destOrd="0" presId="urn:microsoft.com/office/officeart/2005/8/layout/hList1"/>
    <dgm:cxn modelId="{74A44B15-C6E1-465E-9547-EBB5BEE93074}" type="presOf" srcId="{4CAA1A71-CEE9-4CDB-82D6-DC91FE2744A1}" destId="{A4712622-57A6-446C-B703-683ED553101A}" srcOrd="0" destOrd="0" presId="urn:microsoft.com/office/officeart/2005/8/layout/hList1"/>
    <dgm:cxn modelId="{546CCE26-6563-4557-95E6-616A46703B0A}" type="presOf" srcId="{B57FD8BC-491A-4CB3-A5E3-268754A958A0}" destId="{E59FA3EC-271F-47B4-AD30-4AD6934168DD}" srcOrd="0" destOrd="0" presId="urn:microsoft.com/office/officeart/2005/8/layout/hList1"/>
    <dgm:cxn modelId="{6A102331-30C5-4651-8BB8-0A32C64F48B4}" type="presOf" srcId="{EC01CFD4-A7A8-46FB-8F3A-D8F046BA5C9F}" destId="{3B1B7D11-73F5-4DB5-BF41-DBA74983D0A3}" srcOrd="0" destOrd="1" presId="urn:microsoft.com/office/officeart/2005/8/layout/hList1"/>
    <dgm:cxn modelId="{B5F95037-A473-4F39-AA75-17016D499CB9}" srcId="{B57FD8BC-491A-4CB3-A5E3-268754A958A0}" destId="{64FB898F-BC49-431B-A7E8-CF77DA0FBC41}" srcOrd="0" destOrd="0" parTransId="{48432846-8131-4D60-B12D-0279DC871B93}" sibTransId="{034DC046-36B1-40A4-BD5D-A304E76BFD20}"/>
    <dgm:cxn modelId="{CC1E4A60-F0C3-4BCF-B92F-C760669C460A}" srcId="{1A65C67D-3CC0-46A8-BEC8-C99B47DDB580}" destId="{C4D190CC-788B-4E88-8B67-5865809DE5A7}" srcOrd="0" destOrd="0" parTransId="{76A4706A-257B-40FA-9C98-806D772ACFAD}" sibTransId="{3FF98869-AE5C-4686-9803-BB0DC1C5691C}"/>
    <dgm:cxn modelId="{46882667-74A4-4413-B3EF-4EA1ABAE2D05}" type="presOf" srcId="{1A65C67D-3CC0-46A8-BEC8-C99B47DDB580}" destId="{3E6C39A3-0608-405F-9770-2D8B30DC1AFD}" srcOrd="0" destOrd="0" presId="urn:microsoft.com/office/officeart/2005/8/layout/hList1"/>
    <dgm:cxn modelId="{DE9A587E-F021-412D-923D-4D9ED8057C67}" type="presOf" srcId="{C4D190CC-788B-4E88-8B67-5865809DE5A7}" destId="{3B1B7D11-73F5-4DB5-BF41-DBA74983D0A3}" srcOrd="0" destOrd="0" presId="urn:microsoft.com/office/officeart/2005/8/layout/hList1"/>
    <dgm:cxn modelId="{B9044099-E264-4D5A-8E01-5250D3431D08}" srcId="{1A65C67D-3CC0-46A8-BEC8-C99B47DDB580}" destId="{EC01CFD4-A7A8-46FB-8F3A-D8F046BA5C9F}" srcOrd="1" destOrd="0" parTransId="{CE637AAE-11B9-4B2C-8404-C93CB309BBAA}" sibTransId="{EC956F11-5980-4845-9134-C2EFF0CB7E98}"/>
    <dgm:cxn modelId="{644428DE-BD21-4B92-8637-9AB9FE78A42A}" srcId="{4CAA1A71-CEE9-4CDB-82D6-DC91FE2744A1}" destId="{1A65C67D-3CC0-46A8-BEC8-C99B47DDB580}" srcOrd="1" destOrd="0" parTransId="{EE071ADB-0E83-4D65-B6F8-CBF2E8DDC044}" sibTransId="{ADB94ADD-D7E0-46CA-B785-4F240841B2D7}"/>
    <dgm:cxn modelId="{BEBEBC4B-E4E6-49AE-811E-312542A00549}" type="presParOf" srcId="{A4712622-57A6-446C-B703-683ED553101A}" destId="{A6A0DF3B-C3A0-422A-A402-8728CCEEC154}" srcOrd="0" destOrd="0" presId="urn:microsoft.com/office/officeart/2005/8/layout/hList1"/>
    <dgm:cxn modelId="{8280177C-3489-40EA-81D2-4542F3754965}" type="presParOf" srcId="{A6A0DF3B-C3A0-422A-A402-8728CCEEC154}" destId="{E59FA3EC-271F-47B4-AD30-4AD6934168DD}" srcOrd="0" destOrd="0" presId="urn:microsoft.com/office/officeart/2005/8/layout/hList1"/>
    <dgm:cxn modelId="{A6994689-460E-44D0-9909-8C3BACBDF714}" type="presParOf" srcId="{A6A0DF3B-C3A0-422A-A402-8728CCEEC154}" destId="{B154BA52-156D-4F6F-AE37-24CC1CE30F27}" srcOrd="1" destOrd="0" presId="urn:microsoft.com/office/officeart/2005/8/layout/hList1"/>
    <dgm:cxn modelId="{79483FD7-8B21-4851-BD5D-2588D436AA08}" type="presParOf" srcId="{A4712622-57A6-446C-B703-683ED553101A}" destId="{64DEB61E-023E-4E00-BA5A-A3A5536558D7}" srcOrd="1" destOrd="0" presId="urn:microsoft.com/office/officeart/2005/8/layout/hList1"/>
    <dgm:cxn modelId="{36D2E2EC-AF98-4A07-A560-9781AD84DE78}" type="presParOf" srcId="{A4712622-57A6-446C-B703-683ED553101A}" destId="{17620181-D86E-4F90-B7C8-E8FA9519A5C0}" srcOrd="2" destOrd="0" presId="urn:microsoft.com/office/officeart/2005/8/layout/hList1"/>
    <dgm:cxn modelId="{87FD8115-DE5C-487F-B357-A22C8810D2B7}" type="presParOf" srcId="{17620181-D86E-4F90-B7C8-E8FA9519A5C0}" destId="{3E6C39A3-0608-405F-9770-2D8B30DC1AFD}" srcOrd="0" destOrd="0" presId="urn:microsoft.com/office/officeart/2005/8/layout/hList1"/>
    <dgm:cxn modelId="{7C3DE1DE-1C4F-4910-A4AC-309152994506}" type="presParOf" srcId="{17620181-D86E-4F90-B7C8-E8FA9519A5C0}" destId="{3B1B7D11-73F5-4DB5-BF41-DBA74983D0A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CE2AA-F3CA-4DB6-9E89-63D11A2C1E57}">
      <dsp:nvSpPr>
        <dsp:cNvPr id="0" name=""/>
        <dsp:cNvSpPr/>
      </dsp:nvSpPr>
      <dsp:spPr>
        <a:xfrm>
          <a:off x="467823" y="131062"/>
          <a:ext cx="4702204" cy="171899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5400" kern="1200" dirty="0">
              <a:latin typeface="+mj-lt"/>
            </a:rPr>
            <a:t>L’ordinanza determina</a:t>
          </a:r>
        </a:p>
      </dsp:txBody>
      <dsp:txXfrm>
        <a:off x="467823" y="131062"/>
        <a:ext cx="4702204" cy="1718992"/>
      </dsp:txXfrm>
    </dsp:sp>
    <dsp:sp modelId="{9594F458-9C1C-4D81-979B-9454B483EB33}">
      <dsp:nvSpPr>
        <dsp:cNvPr id="0" name=""/>
        <dsp:cNvSpPr/>
      </dsp:nvSpPr>
      <dsp:spPr>
        <a:xfrm>
          <a:off x="7202536" y="254518"/>
          <a:ext cx="5084698" cy="1964080"/>
        </a:xfrm>
        <a:prstGeom prst="rect">
          <a:avLst/>
        </a:prstGeom>
        <a:solidFill>
          <a:schemeClr val="accent5">
            <a:hueOff val="6753571"/>
            <a:satOff val="-12041"/>
            <a:lumOff val="-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>
              <a:latin typeface="+mj-lt"/>
            </a:rPr>
            <a:t>le modalità di formulazione del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>
              <a:latin typeface="+mj-lt"/>
            </a:rPr>
            <a:t> </a:t>
          </a:r>
          <a:r>
            <a:rPr lang="it-IT" sz="4000" b="1" kern="1200" dirty="0">
              <a:latin typeface="+mj-lt"/>
            </a:rPr>
            <a:t>giudizio descrittivo</a:t>
          </a:r>
        </a:p>
      </dsp:txBody>
      <dsp:txXfrm>
        <a:off x="7202536" y="254518"/>
        <a:ext cx="5084698" cy="1964080"/>
      </dsp:txXfrm>
    </dsp:sp>
    <dsp:sp modelId="{D9C71D47-0B22-4D69-864D-D796F3FE279B}">
      <dsp:nvSpPr>
        <dsp:cNvPr id="0" name=""/>
        <dsp:cNvSpPr/>
      </dsp:nvSpPr>
      <dsp:spPr>
        <a:xfrm>
          <a:off x="0" y="2376674"/>
          <a:ext cx="6203564" cy="4356634"/>
        </a:xfrm>
        <a:prstGeom prst="rect">
          <a:avLst/>
        </a:prstGeom>
        <a:solidFill>
          <a:schemeClr val="accent5">
            <a:hueOff val="13507143"/>
            <a:satOff val="-24081"/>
            <a:lumOff val="-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>
              <a:latin typeface="+mj-lt"/>
            </a:rPr>
            <a:t>- in un’ </a:t>
          </a:r>
          <a:r>
            <a:rPr lang="it-IT" sz="2800" b="1" kern="1200" dirty="0">
              <a:latin typeface="+mj-lt"/>
            </a:rPr>
            <a:t>ottica formativa </a:t>
          </a:r>
          <a:r>
            <a:rPr lang="it-IT" sz="2800" kern="1200" dirty="0">
              <a:latin typeface="+mj-lt"/>
            </a:rPr>
            <a:t>della valutazione e della valorizzazione del miglioramento degli apprendimenti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>
              <a:latin typeface="+mj-lt"/>
            </a:rPr>
            <a:t>- per descrivere meglio i processi cognitivi e meta – cognitivi, emotivi e sociali che emergono nel processo di apprendimento e promuovere, negli alunni, l’autovalutazione.</a:t>
          </a:r>
        </a:p>
      </dsp:txBody>
      <dsp:txXfrm>
        <a:off x="0" y="2376674"/>
        <a:ext cx="6203564" cy="4356634"/>
      </dsp:txXfrm>
    </dsp:sp>
    <dsp:sp modelId="{ABDD99E7-3A2F-4043-95DB-05649B1AAA11}">
      <dsp:nvSpPr>
        <dsp:cNvPr id="0" name=""/>
        <dsp:cNvSpPr/>
      </dsp:nvSpPr>
      <dsp:spPr>
        <a:xfrm>
          <a:off x="7410635" y="3441075"/>
          <a:ext cx="4876598" cy="3230164"/>
        </a:xfrm>
        <a:prstGeom prst="rect">
          <a:avLst/>
        </a:prstGeom>
        <a:solidFill>
          <a:schemeClr val="accent5">
            <a:hueOff val="20260714"/>
            <a:satOff val="-36122"/>
            <a:lumOff val="-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kern="1200" dirty="0">
              <a:latin typeface="+mj-lt"/>
            </a:rPr>
            <a:t>per la </a:t>
          </a:r>
          <a:r>
            <a:rPr lang="it-IT" sz="2800" b="1" kern="1200" dirty="0">
              <a:latin typeface="+mj-lt"/>
            </a:rPr>
            <a:t>valutazione periodica e finale</a:t>
          </a:r>
          <a:r>
            <a:rPr lang="it-IT" sz="2800" kern="1200" dirty="0">
              <a:latin typeface="+mj-lt"/>
            </a:rPr>
            <a:t> degli apprendimenti per ciascuna delle discipline previste dalle Indicazioni Nazionali, compresa educazione civica.  </a:t>
          </a:r>
        </a:p>
      </dsp:txBody>
      <dsp:txXfrm>
        <a:off x="7410635" y="3441075"/>
        <a:ext cx="4876598" cy="32301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77357E-5C5B-4B19-8247-F36B5B8558D5}">
      <dsp:nvSpPr>
        <dsp:cNvPr id="0" name=""/>
        <dsp:cNvSpPr/>
      </dsp:nvSpPr>
      <dsp:spPr>
        <a:xfrm>
          <a:off x="2890304" y="715360"/>
          <a:ext cx="1180255" cy="11802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0A0F19-C3E9-41D7-8994-DA46CB55AFBF}">
      <dsp:nvSpPr>
        <dsp:cNvPr id="0" name=""/>
        <dsp:cNvSpPr/>
      </dsp:nvSpPr>
      <dsp:spPr>
        <a:xfrm>
          <a:off x="2059255" y="2168880"/>
          <a:ext cx="2622789" cy="916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latin typeface="+mj-lt"/>
            </a:rPr>
            <a:t>Superamento del voto numerico</a:t>
          </a:r>
        </a:p>
      </dsp:txBody>
      <dsp:txXfrm>
        <a:off x="2059255" y="2168880"/>
        <a:ext cx="2622789" cy="916011"/>
      </dsp:txXfrm>
    </dsp:sp>
    <dsp:sp modelId="{E200EF82-7194-4393-B51C-89F319A98B17}">
      <dsp:nvSpPr>
        <dsp:cNvPr id="0" name=""/>
        <dsp:cNvSpPr/>
      </dsp:nvSpPr>
      <dsp:spPr>
        <a:xfrm>
          <a:off x="7094657" y="715360"/>
          <a:ext cx="1180255" cy="118025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7D26A1-F794-4BE7-AE91-E84C750E0F27}">
      <dsp:nvSpPr>
        <dsp:cNvPr id="0" name=""/>
        <dsp:cNvSpPr/>
      </dsp:nvSpPr>
      <dsp:spPr>
        <a:xfrm>
          <a:off x="5289404" y="2090790"/>
          <a:ext cx="4449798" cy="916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latin typeface="+mj-lt"/>
            </a:rPr>
            <a:t>Introduzione del giudizio descrittivo per ciascuna delle discipline di studio previste</a:t>
          </a:r>
        </a:p>
      </dsp:txBody>
      <dsp:txXfrm>
        <a:off x="5289404" y="2090790"/>
        <a:ext cx="4449798" cy="916011"/>
      </dsp:txXfrm>
    </dsp:sp>
    <dsp:sp modelId="{19883AA4-9831-4BD1-B62B-D23132562477}">
      <dsp:nvSpPr>
        <dsp:cNvPr id="0" name=""/>
        <dsp:cNvSpPr/>
      </dsp:nvSpPr>
      <dsp:spPr>
        <a:xfrm>
          <a:off x="764881" y="3749035"/>
          <a:ext cx="1180255" cy="118025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8D1B24-80EB-41E6-89BA-88587F501797}">
      <dsp:nvSpPr>
        <dsp:cNvPr id="0" name=""/>
        <dsp:cNvSpPr/>
      </dsp:nvSpPr>
      <dsp:spPr>
        <a:xfrm>
          <a:off x="100097" y="4993464"/>
          <a:ext cx="2622789" cy="916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latin typeface="+mj-lt"/>
            </a:rPr>
            <a:t>Rappresentazione trasparente dei processi di apprendimento</a:t>
          </a:r>
        </a:p>
      </dsp:txBody>
      <dsp:txXfrm>
        <a:off x="100097" y="4993464"/>
        <a:ext cx="2622789" cy="916011"/>
      </dsp:txXfrm>
    </dsp:sp>
    <dsp:sp modelId="{8AE0292F-5453-4206-A2E8-EDE94F82AE7F}">
      <dsp:nvSpPr>
        <dsp:cNvPr id="0" name=""/>
        <dsp:cNvSpPr/>
      </dsp:nvSpPr>
      <dsp:spPr>
        <a:xfrm>
          <a:off x="4082556" y="3842901"/>
          <a:ext cx="1180255" cy="118025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375AC6-4D3B-4646-AB2E-88642AF59C92}">
      <dsp:nvSpPr>
        <dsp:cNvPr id="0" name=""/>
        <dsp:cNvSpPr/>
      </dsp:nvSpPr>
      <dsp:spPr>
        <a:xfrm>
          <a:off x="3494642" y="5222751"/>
          <a:ext cx="2622789" cy="916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latin typeface="+mj-lt"/>
            </a:rPr>
            <a:t>Valore formativo e educativo</a:t>
          </a:r>
        </a:p>
      </dsp:txBody>
      <dsp:txXfrm>
        <a:off x="3494642" y="5222751"/>
        <a:ext cx="2622789" cy="916011"/>
      </dsp:txXfrm>
    </dsp:sp>
    <dsp:sp modelId="{6815987A-77BA-40A4-9D4D-6BDD0A477AA3}">
      <dsp:nvSpPr>
        <dsp:cNvPr id="0" name=""/>
        <dsp:cNvSpPr/>
      </dsp:nvSpPr>
      <dsp:spPr>
        <a:xfrm>
          <a:off x="7779861" y="3756848"/>
          <a:ext cx="1180255" cy="118025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2F14E8-11FD-470F-BAE2-687DB4208A47}">
      <dsp:nvSpPr>
        <dsp:cNvPr id="0" name=""/>
        <dsp:cNvSpPr/>
      </dsp:nvSpPr>
      <dsp:spPr>
        <a:xfrm>
          <a:off x="7025127" y="5243425"/>
          <a:ext cx="2622789" cy="916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1" kern="1200" dirty="0">
              <a:latin typeface="+mj-lt"/>
            </a:rPr>
            <a:t>Motivazione al continuo miglioramento</a:t>
          </a:r>
        </a:p>
      </dsp:txBody>
      <dsp:txXfrm>
        <a:off x="7025127" y="5243425"/>
        <a:ext cx="2622789" cy="9160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FBB6F0-2051-4338-BF95-E4CE6A75F012}">
      <dsp:nvSpPr>
        <dsp:cNvPr id="0" name=""/>
        <dsp:cNvSpPr/>
      </dsp:nvSpPr>
      <dsp:spPr>
        <a:xfrm>
          <a:off x="0" y="1174"/>
          <a:ext cx="8073607" cy="63830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b="1" kern="1200" dirty="0">
              <a:latin typeface="Book Antiqua" panose="02040602050305030304" pitchFamily="18" charset="0"/>
            </a:rPr>
            <a:t>In via di prima acquisizione</a:t>
          </a:r>
        </a:p>
      </dsp:txBody>
      <dsp:txXfrm>
        <a:off x="31159" y="32333"/>
        <a:ext cx="8011289" cy="575983"/>
      </dsp:txXfrm>
    </dsp:sp>
    <dsp:sp modelId="{387360EF-A6DE-4EE4-8FDD-E48E7BD7D433}">
      <dsp:nvSpPr>
        <dsp:cNvPr id="0" name=""/>
        <dsp:cNvSpPr/>
      </dsp:nvSpPr>
      <dsp:spPr>
        <a:xfrm>
          <a:off x="0" y="646605"/>
          <a:ext cx="8073607" cy="638301"/>
        </a:xfrm>
        <a:prstGeom prst="roundRect">
          <a:avLst/>
        </a:prstGeom>
        <a:gradFill rotWithShape="0">
          <a:gsLst>
            <a:gs pos="0">
              <a:schemeClr val="accent5">
                <a:hueOff val="6753571"/>
                <a:satOff val="-12041"/>
                <a:lumOff val="-3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6753571"/>
                <a:satOff val="-12041"/>
                <a:lumOff val="-3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6753571"/>
                <a:satOff val="-12041"/>
                <a:lumOff val="-3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b="1" kern="1200" dirty="0">
              <a:latin typeface="Book Antiqua" panose="02040602050305030304" pitchFamily="18" charset="0"/>
            </a:rPr>
            <a:t>Base</a:t>
          </a:r>
        </a:p>
      </dsp:txBody>
      <dsp:txXfrm>
        <a:off x="31159" y="677764"/>
        <a:ext cx="8011289" cy="575983"/>
      </dsp:txXfrm>
    </dsp:sp>
    <dsp:sp modelId="{ACE8BD28-72FD-4244-82BD-AAE4785E379F}">
      <dsp:nvSpPr>
        <dsp:cNvPr id="0" name=""/>
        <dsp:cNvSpPr/>
      </dsp:nvSpPr>
      <dsp:spPr>
        <a:xfrm>
          <a:off x="0" y="1292037"/>
          <a:ext cx="8073607" cy="638301"/>
        </a:xfrm>
        <a:prstGeom prst="roundRect">
          <a:avLst/>
        </a:prstGeom>
        <a:gradFill rotWithShape="0">
          <a:gsLst>
            <a:gs pos="0">
              <a:schemeClr val="accent5">
                <a:hueOff val="13507143"/>
                <a:satOff val="-24081"/>
                <a:lumOff val="-64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3507143"/>
                <a:satOff val="-24081"/>
                <a:lumOff val="-64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3507143"/>
                <a:satOff val="-24081"/>
                <a:lumOff val="-64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b="1" kern="1200" dirty="0">
              <a:latin typeface="Book Antiqua" panose="02040602050305030304" pitchFamily="18" charset="0"/>
            </a:rPr>
            <a:t>Intermedio</a:t>
          </a:r>
          <a:r>
            <a:rPr lang="it-IT" sz="5900" kern="1200" dirty="0"/>
            <a:t> </a:t>
          </a:r>
        </a:p>
      </dsp:txBody>
      <dsp:txXfrm>
        <a:off x="31159" y="1323196"/>
        <a:ext cx="8011289" cy="575983"/>
      </dsp:txXfrm>
    </dsp:sp>
    <dsp:sp modelId="{E05DB3C7-5C1F-49E0-9162-E5D83C942596}">
      <dsp:nvSpPr>
        <dsp:cNvPr id="0" name=""/>
        <dsp:cNvSpPr/>
      </dsp:nvSpPr>
      <dsp:spPr>
        <a:xfrm>
          <a:off x="0" y="1937469"/>
          <a:ext cx="8073607" cy="638301"/>
        </a:xfrm>
        <a:prstGeom prst="roundRect">
          <a:avLst/>
        </a:prstGeom>
        <a:gradFill rotWithShape="0">
          <a:gsLst>
            <a:gs pos="0">
              <a:schemeClr val="accent5">
                <a:hueOff val="20260714"/>
                <a:satOff val="-36122"/>
                <a:lumOff val="-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20260714"/>
                <a:satOff val="-36122"/>
                <a:lumOff val="-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20260714"/>
                <a:satOff val="-36122"/>
                <a:lumOff val="-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b="1" kern="1200" dirty="0">
              <a:latin typeface="Book Antiqua" panose="02040602050305030304" pitchFamily="18" charset="0"/>
            </a:rPr>
            <a:t>Avanzato</a:t>
          </a:r>
        </a:p>
      </dsp:txBody>
      <dsp:txXfrm>
        <a:off x="31159" y="1968628"/>
        <a:ext cx="8011289" cy="5759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527C20-C60A-4B3F-8797-344BF62C1DE6}">
      <dsp:nvSpPr>
        <dsp:cNvPr id="0" name=""/>
        <dsp:cNvSpPr/>
      </dsp:nvSpPr>
      <dsp:spPr>
        <a:xfrm>
          <a:off x="2632949" y="0"/>
          <a:ext cx="5540644" cy="5540644"/>
        </a:xfrm>
        <a:prstGeom prst="diamond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032A501-79E3-4642-B932-BEA5E2B3C657}">
      <dsp:nvSpPr>
        <dsp:cNvPr id="0" name=""/>
        <dsp:cNvSpPr/>
      </dsp:nvSpPr>
      <dsp:spPr>
        <a:xfrm>
          <a:off x="3159311" y="526361"/>
          <a:ext cx="2160851" cy="216085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sz="2400" b="1" kern="1200" dirty="0"/>
            <a:t>AUTONOMIA: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sz="2000" kern="1200" dirty="0"/>
            <a:t>l’alunno manifesta l’apprendimento descritto in uno specifico obiettivo in modo autonomo; </a:t>
          </a:r>
        </a:p>
      </dsp:txBody>
      <dsp:txXfrm>
        <a:off x="3264795" y="631845"/>
        <a:ext cx="1949883" cy="1949883"/>
      </dsp:txXfrm>
    </dsp:sp>
    <dsp:sp modelId="{AB900985-AD48-47FE-B9E5-ABFC89794DD4}">
      <dsp:nvSpPr>
        <dsp:cNvPr id="0" name=""/>
        <dsp:cNvSpPr/>
      </dsp:nvSpPr>
      <dsp:spPr>
        <a:xfrm>
          <a:off x="5486381" y="526361"/>
          <a:ext cx="2160851" cy="2160851"/>
        </a:xfrm>
        <a:prstGeom prst="roundRect">
          <a:avLst/>
        </a:prstGeom>
        <a:gradFill rotWithShape="0">
          <a:gsLst>
            <a:gs pos="0">
              <a:schemeClr val="accent5">
                <a:hueOff val="6753571"/>
                <a:satOff val="-12041"/>
                <a:lumOff val="-32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6753571"/>
                <a:satOff val="-12041"/>
                <a:lumOff val="-32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6753571"/>
                <a:satOff val="-12041"/>
                <a:lumOff val="-32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sz="2400" b="1" kern="1200" dirty="0"/>
            <a:t>CONTINUITÀ:</a:t>
          </a:r>
          <a:r>
            <a:rPr lang="it-IT" sz="2000" kern="1200" dirty="0"/>
            <a:t>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sz="2000" kern="1200" dirty="0"/>
            <a:t>l’alunno manifesta in modo continuo o discontinuo l’apprendimento;</a:t>
          </a:r>
        </a:p>
      </dsp:txBody>
      <dsp:txXfrm>
        <a:off x="5591865" y="631845"/>
        <a:ext cx="1949883" cy="1949883"/>
      </dsp:txXfrm>
    </dsp:sp>
    <dsp:sp modelId="{526AFEBB-456B-4921-A14C-66901E726631}">
      <dsp:nvSpPr>
        <dsp:cNvPr id="0" name=""/>
        <dsp:cNvSpPr/>
      </dsp:nvSpPr>
      <dsp:spPr>
        <a:xfrm>
          <a:off x="3159311" y="2853431"/>
          <a:ext cx="2160851" cy="2160851"/>
        </a:xfrm>
        <a:prstGeom prst="roundRect">
          <a:avLst/>
        </a:prstGeom>
        <a:gradFill rotWithShape="0">
          <a:gsLst>
            <a:gs pos="0">
              <a:schemeClr val="accent5">
                <a:hueOff val="13507143"/>
                <a:satOff val="-24081"/>
                <a:lumOff val="-64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3507143"/>
                <a:satOff val="-24081"/>
                <a:lumOff val="-64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3507143"/>
                <a:satOff val="-24081"/>
                <a:lumOff val="-64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sz="1800" b="1" kern="1200" dirty="0"/>
            <a:t>- TIPOLOGIA DELLA SITUAZIONE (NOTA E NON NOTA):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sz="1800" kern="1200" dirty="0"/>
            <a:t> situazione (compito, attività) con la quale l’alunno mostra di aver raggiunto l’obiettivo;</a:t>
          </a:r>
        </a:p>
      </dsp:txBody>
      <dsp:txXfrm>
        <a:off x="3264795" y="2958915"/>
        <a:ext cx="1949883" cy="1949883"/>
      </dsp:txXfrm>
    </dsp:sp>
    <dsp:sp modelId="{84CC7D29-9744-4AED-A327-66A80FD89DDD}">
      <dsp:nvSpPr>
        <dsp:cNvPr id="0" name=""/>
        <dsp:cNvSpPr/>
      </dsp:nvSpPr>
      <dsp:spPr>
        <a:xfrm>
          <a:off x="5486381" y="2853431"/>
          <a:ext cx="2160851" cy="2160851"/>
        </a:xfrm>
        <a:prstGeom prst="roundRect">
          <a:avLst/>
        </a:prstGeom>
        <a:gradFill rotWithShape="0">
          <a:gsLst>
            <a:gs pos="0">
              <a:schemeClr val="accent5">
                <a:hueOff val="20260714"/>
                <a:satOff val="-36122"/>
                <a:lumOff val="-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20260714"/>
                <a:satOff val="-36122"/>
                <a:lumOff val="-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20260714"/>
                <a:satOff val="-36122"/>
                <a:lumOff val="-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sz="2000" kern="1200" dirty="0"/>
            <a:t> </a:t>
          </a:r>
          <a:r>
            <a:rPr lang="it-IT" sz="2400" b="1" kern="1200" dirty="0"/>
            <a:t>RISORSE MOBILITATE: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sz="2000" kern="1200" dirty="0"/>
            <a:t>sono gli strumenti che l’alunno adotta per portare a termine il compito.</a:t>
          </a:r>
        </a:p>
      </dsp:txBody>
      <dsp:txXfrm>
        <a:off x="5591865" y="2958915"/>
        <a:ext cx="1949883" cy="19498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99D1ED-4957-4930-948C-AB9C6B2F9269}">
      <dsp:nvSpPr>
        <dsp:cNvPr id="0" name=""/>
        <dsp:cNvSpPr/>
      </dsp:nvSpPr>
      <dsp:spPr>
        <a:xfrm rot="10800000">
          <a:off x="514415" y="483796"/>
          <a:ext cx="11097258" cy="1505870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4047" tIns="121920" rIns="227584" bIns="12192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>
              <a:latin typeface="+mj-lt"/>
            </a:rPr>
            <a:t>Individ</a:t>
          </a:r>
          <a:r>
            <a:rPr lang="it-IT" sz="3200" kern="1200" dirty="0">
              <a:latin typeface="Book Antiqua" panose="02040602050305030304" pitchFamily="18" charset="0"/>
            </a:rPr>
            <a:t>uano campi del sapere, conoscenze e abilità ritenuti indispensabili al fine di raggiungere i traguardi per lo sviluppo delle competenze. </a:t>
          </a:r>
        </a:p>
      </dsp:txBody>
      <dsp:txXfrm rot="10800000">
        <a:off x="890882" y="483796"/>
        <a:ext cx="10720791" cy="1505870"/>
      </dsp:txXfrm>
    </dsp:sp>
    <dsp:sp modelId="{BDD81CF1-FDAA-4383-8347-B9B602151328}">
      <dsp:nvSpPr>
        <dsp:cNvPr id="0" name=""/>
        <dsp:cNvSpPr/>
      </dsp:nvSpPr>
      <dsp:spPr>
        <a:xfrm flipH="1" flipV="1">
          <a:off x="316771" y="0"/>
          <a:ext cx="45718" cy="1108892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471FF7-C1C9-4A06-BB1A-C38DD488AD76}">
      <dsp:nvSpPr>
        <dsp:cNvPr id="0" name=""/>
        <dsp:cNvSpPr/>
      </dsp:nvSpPr>
      <dsp:spPr>
        <a:xfrm rot="10800000">
          <a:off x="514415" y="2228253"/>
          <a:ext cx="11097258" cy="1505870"/>
        </a:xfrm>
        <a:prstGeom prst="homePlate">
          <a:avLst/>
        </a:prstGeom>
        <a:solidFill>
          <a:schemeClr val="accent5">
            <a:hueOff val="10130357"/>
            <a:satOff val="-18061"/>
            <a:lumOff val="-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4047" tIns="137160" rIns="256032" bIns="137160" numCol="1" spcCol="1270" anchor="ctr" anchorCtr="0">
          <a:noAutofit/>
        </a:bodyPr>
        <a:lstStyle/>
        <a:p>
          <a:pPr marL="0" lvl="0" indent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>
              <a:latin typeface="Book Antiqua" panose="02040602050305030304" pitchFamily="18" charset="0"/>
            </a:rPr>
            <a:t>Sono individuati per ogni periodo didattico e per ogni disciplina. </a:t>
          </a:r>
        </a:p>
      </dsp:txBody>
      <dsp:txXfrm rot="10800000">
        <a:off x="890882" y="2228253"/>
        <a:ext cx="10720791" cy="1505870"/>
      </dsp:txXfrm>
    </dsp:sp>
    <dsp:sp modelId="{48CF55A8-FB91-4D59-851F-103C483676FB}">
      <dsp:nvSpPr>
        <dsp:cNvPr id="0" name=""/>
        <dsp:cNvSpPr/>
      </dsp:nvSpPr>
      <dsp:spPr>
        <a:xfrm flipH="1">
          <a:off x="210095" y="1932605"/>
          <a:ext cx="45718" cy="1021221"/>
        </a:xfrm>
        <a:prstGeom prst="ellipse">
          <a:avLst/>
        </a:prstGeom>
        <a:solidFill>
          <a:schemeClr val="accent5">
            <a:tint val="50000"/>
            <a:hueOff val="10249921"/>
            <a:satOff val="-15718"/>
            <a:lumOff val="-18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316E61-8477-4B52-AEF5-0FBB0EC03418}">
      <dsp:nvSpPr>
        <dsp:cNvPr id="0" name=""/>
        <dsp:cNvSpPr/>
      </dsp:nvSpPr>
      <dsp:spPr>
        <a:xfrm rot="10800000">
          <a:off x="457901" y="3911782"/>
          <a:ext cx="11181486" cy="1505870"/>
        </a:xfrm>
        <a:prstGeom prst="homePlate">
          <a:avLst/>
        </a:prstGeom>
        <a:solidFill>
          <a:schemeClr val="accent5">
            <a:hueOff val="20260714"/>
            <a:satOff val="-36122"/>
            <a:lumOff val="-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4047" tIns="137160" rIns="256032" bIns="137160" numCol="1" spcCol="1270" anchor="ctr" anchorCtr="0">
          <a:noAutofit/>
        </a:bodyPr>
        <a:lstStyle/>
        <a:p>
          <a:pPr marL="0" lvl="0" indent="0" algn="just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>
              <a:latin typeface="Book Antiqua" panose="02040602050305030304" pitchFamily="18" charset="0"/>
            </a:rPr>
            <a:t>Contengono l’azione che gli alunni devono mettere in atto e il contenuto disciplinare al quale l’azione si riferisce. </a:t>
          </a:r>
        </a:p>
      </dsp:txBody>
      <dsp:txXfrm rot="10800000">
        <a:off x="834368" y="3911782"/>
        <a:ext cx="10805019" cy="1505870"/>
      </dsp:txXfrm>
    </dsp:sp>
    <dsp:sp modelId="{DAC580E0-6CFC-43E7-8D47-35F6DFA9DBF0}">
      <dsp:nvSpPr>
        <dsp:cNvPr id="0" name=""/>
        <dsp:cNvSpPr/>
      </dsp:nvSpPr>
      <dsp:spPr>
        <a:xfrm flipH="1">
          <a:off x="210095" y="3912796"/>
          <a:ext cx="45718" cy="1505870"/>
        </a:xfrm>
        <a:prstGeom prst="ellipse">
          <a:avLst/>
        </a:prstGeom>
        <a:solidFill>
          <a:schemeClr val="accent5">
            <a:tint val="50000"/>
            <a:hueOff val="20499842"/>
            <a:satOff val="-31436"/>
            <a:lumOff val="-37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2C2FE3-2270-4797-8EA4-A5889CA9097C}">
      <dsp:nvSpPr>
        <dsp:cNvPr id="0" name=""/>
        <dsp:cNvSpPr/>
      </dsp:nvSpPr>
      <dsp:spPr>
        <a:xfrm rot="5400000">
          <a:off x="430421" y="1041758"/>
          <a:ext cx="1174101" cy="13366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DC14E48-92F7-4DC1-BD61-7B79F28E8A2D}">
      <dsp:nvSpPr>
        <dsp:cNvPr id="0" name=""/>
        <dsp:cNvSpPr/>
      </dsp:nvSpPr>
      <dsp:spPr>
        <a:xfrm>
          <a:off x="0" y="128014"/>
          <a:ext cx="2656529" cy="109653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b="1" kern="1200" dirty="0">
              <a:latin typeface="+mj-lt"/>
            </a:rPr>
            <a:t>La disciplina</a:t>
          </a:r>
        </a:p>
      </dsp:txBody>
      <dsp:txXfrm>
        <a:off x="53538" y="181552"/>
        <a:ext cx="2549453" cy="989458"/>
      </dsp:txXfrm>
    </dsp:sp>
    <dsp:sp modelId="{83B5DAA7-C4DC-4B48-83CE-276296EE7F4D}">
      <dsp:nvSpPr>
        <dsp:cNvPr id="0" name=""/>
        <dsp:cNvSpPr/>
      </dsp:nvSpPr>
      <dsp:spPr>
        <a:xfrm>
          <a:off x="2868756" y="31140"/>
          <a:ext cx="1437514" cy="1118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05F6D9-6C6B-42A7-AA5F-91440EA65E2E}">
      <dsp:nvSpPr>
        <dsp:cNvPr id="0" name=""/>
        <dsp:cNvSpPr/>
      </dsp:nvSpPr>
      <dsp:spPr>
        <a:xfrm rot="5400000">
          <a:off x="2204087" y="2549689"/>
          <a:ext cx="1174101" cy="13366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-6038466"/>
            <a:satOff val="12081"/>
            <a:lumOff val="8778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99019BB0-B34B-4EA1-98F1-3B885AD0DD86}">
      <dsp:nvSpPr>
        <dsp:cNvPr id="0" name=""/>
        <dsp:cNvSpPr/>
      </dsp:nvSpPr>
      <dsp:spPr>
        <a:xfrm>
          <a:off x="1730533" y="1257690"/>
          <a:ext cx="3532512" cy="138348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-3722779"/>
                <a:satOff val="-10585"/>
                <a:lumOff val="115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3722779"/>
                <a:satOff val="-10585"/>
                <a:lumOff val="115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3722779"/>
                <a:satOff val="-10585"/>
                <a:lumOff val="115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>
              <a:latin typeface="+mj-lt"/>
            </a:rPr>
            <a:t>Gli obiettivi di apprendimento</a:t>
          </a:r>
        </a:p>
      </dsp:txBody>
      <dsp:txXfrm>
        <a:off x="1798081" y="1325238"/>
        <a:ext cx="3397416" cy="1248387"/>
      </dsp:txXfrm>
    </dsp:sp>
    <dsp:sp modelId="{F75DF261-BDEB-4E29-84AB-765E847894BC}">
      <dsp:nvSpPr>
        <dsp:cNvPr id="0" name=""/>
        <dsp:cNvSpPr/>
      </dsp:nvSpPr>
      <dsp:spPr>
        <a:xfrm>
          <a:off x="5108681" y="1585248"/>
          <a:ext cx="1437514" cy="1118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8B32B4-5974-43F5-8D92-6B6C6FD94C9F}">
      <dsp:nvSpPr>
        <dsp:cNvPr id="0" name=""/>
        <dsp:cNvSpPr/>
      </dsp:nvSpPr>
      <dsp:spPr>
        <a:xfrm rot="5400000">
          <a:off x="3968998" y="4390137"/>
          <a:ext cx="1174101" cy="13366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-12076933"/>
            <a:satOff val="24162"/>
            <a:lumOff val="17555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451220E-F8F1-459A-99A6-73D7D49E2D33}">
      <dsp:nvSpPr>
        <dsp:cNvPr id="0" name=""/>
        <dsp:cNvSpPr/>
      </dsp:nvSpPr>
      <dsp:spPr>
        <a:xfrm>
          <a:off x="3503293" y="3054683"/>
          <a:ext cx="2135267" cy="138348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-7445559"/>
                <a:satOff val="-21171"/>
                <a:lumOff val="230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7445559"/>
                <a:satOff val="-21171"/>
                <a:lumOff val="230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7445559"/>
                <a:satOff val="-21171"/>
                <a:lumOff val="230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b="1" kern="1200" dirty="0">
              <a:latin typeface="+mj-lt"/>
            </a:rPr>
            <a:t>Il livello</a:t>
          </a:r>
        </a:p>
      </dsp:txBody>
      <dsp:txXfrm>
        <a:off x="3570841" y="3122231"/>
        <a:ext cx="2000171" cy="1248387"/>
      </dsp:txXfrm>
    </dsp:sp>
    <dsp:sp modelId="{A861883E-A871-4C70-8EC2-9F4000071921}">
      <dsp:nvSpPr>
        <dsp:cNvPr id="0" name=""/>
        <dsp:cNvSpPr/>
      </dsp:nvSpPr>
      <dsp:spPr>
        <a:xfrm>
          <a:off x="6211992" y="3139356"/>
          <a:ext cx="1437514" cy="1118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AA2D77-1BD6-4D2C-8AC7-8914BBB02874}">
      <dsp:nvSpPr>
        <dsp:cNvPr id="0" name=""/>
        <dsp:cNvSpPr/>
      </dsp:nvSpPr>
      <dsp:spPr>
        <a:xfrm>
          <a:off x="5161989" y="4592657"/>
          <a:ext cx="4140185" cy="138348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-11168338"/>
                <a:satOff val="-31756"/>
                <a:lumOff val="3451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1168338"/>
                <a:satOff val="-31756"/>
                <a:lumOff val="3451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1168338"/>
                <a:satOff val="-31756"/>
                <a:lumOff val="3451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b="1" kern="1200" dirty="0">
              <a:latin typeface="+mj-lt"/>
            </a:rPr>
            <a:t>Il giudizio descrittivo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latin typeface="+mj-lt"/>
            </a:rPr>
            <a:t>(secondo quadrimestre)</a:t>
          </a:r>
        </a:p>
      </dsp:txBody>
      <dsp:txXfrm>
        <a:off x="5229537" y="4660205"/>
        <a:ext cx="4005089" cy="124838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90FE8-AB72-4635-9D47-B87856AD0138}">
      <dsp:nvSpPr>
        <dsp:cNvPr id="0" name=""/>
        <dsp:cNvSpPr/>
      </dsp:nvSpPr>
      <dsp:spPr>
        <a:xfrm>
          <a:off x="2796539" y="1268"/>
          <a:ext cx="4194809" cy="10062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061A85-A447-451A-AB90-9FB63669D6C4}">
      <dsp:nvSpPr>
        <dsp:cNvPr id="0" name=""/>
        <dsp:cNvSpPr/>
      </dsp:nvSpPr>
      <dsp:spPr>
        <a:xfrm>
          <a:off x="0" y="1268"/>
          <a:ext cx="2796539" cy="100624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b="1" kern="1200" dirty="0">
              <a:latin typeface="Book Antiqua" panose="02040602050305030304" pitchFamily="18" charset="0"/>
            </a:rPr>
            <a:t>Religione cattolica</a:t>
          </a:r>
        </a:p>
      </dsp:txBody>
      <dsp:txXfrm>
        <a:off x="49121" y="50389"/>
        <a:ext cx="2698297" cy="908001"/>
      </dsp:txXfrm>
    </dsp:sp>
    <dsp:sp modelId="{0143C34C-CE3D-4154-9288-B77B3DD6DB02}">
      <dsp:nvSpPr>
        <dsp:cNvPr id="0" name=""/>
        <dsp:cNvSpPr/>
      </dsp:nvSpPr>
      <dsp:spPr>
        <a:xfrm>
          <a:off x="2796539" y="1108135"/>
          <a:ext cx="4194809" cy="10062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6838795"/>
            <a:satOff val="-10273"/>
            <a:lumOff val="-965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6838795"/>
              <a:satOff val="-10273"/>
              <a:lumOff val="-9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E11B8B-CD7E-4C03-9021-29C78367A81D}">
      <dsp:nvSpPr>
        <dsp:cNvPr id="0" name=""/>
        <dsp:cNvSpPr/>
      </dsp:nvSpPr>
      <dsp:spPr>
        <a:xfrm>
          <a:off x="0" y="1108135"/>
          <a:ext cx="2796539" cy="1006243"/>
        </a:xfrm>
        <a:prstGeom prst="roundRect">
          <a:avLst/>
        </a:prstGeom>
        <a:solidFill>
          <a:schemeClr val="accent5">
            <a:hueOff val="6753571"/>
            <a:satOff val="-12041"/>
            <a:lumOff val="-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b="1" kern="1200" dirty="0">
              <a:latin typeface="Book Antiqua" panose="02040602050305030304" pitchFamily="18" charset="0"/>
            </a:rPr>
            <a:t>Attività alternativa</a:t>
          </a:r>
        </a:p>
      </dsp:txBody>
      <dsp:txXfrm>
        <a:off x="49121" y="1157256"/>
        <a:ext cx="2698297" cy="908001"/>
      </dsp:txXfrm>
    </dsp:sp>
    <dsp:sp modelId="{5BAC572F-3F4D-4939-AB3D-93E3177DFC82}">
      <dsp:nvSpPr>
        <dsp:cNvPr id="0" name=""/>
        <dsp:cNvSpPr/>
      </dsp:nvSpPr>
      <dsp:spPr>
        <a:xfrm>
          <a:off x="3064378" y="2215003"/>
          <a:ext cx="3924440" cy="10062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13677590"/>
            <a:satOff val="-20545"/>
            <a:lumOff val="-193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13677590"/>
              <a:satOff val="-20545"/>
              <a:lumOff val="-19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4761D0-A51B-428B-82B8-E6B9AE60FF6D}">
      <dsp:nvSpPr>
        <dsp:cNvPr id="0" name=""/>
        <dsp:cNvSpPr/>
      </dsp:nvSpPr>
      <dsp:spPr>
        <a:xfrm>
          <a:off x="2529" y="2215003"/>
          <a:ext cx="3061848" cy="1006243"/>
        </a:xfrm>
        <a:prstGeom prst="roundRect">
          <a:avLst/>
        </a:prstGeom>
        <a:solidFill>
          <a:schemeClr val="accent5">
            <a:hueOff val="13507143"/>
            <a:satOff val="-24081"/>
            <a:lumOff val="-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>
              <a:latin typeface="Book Antiqua" panose="02040602050305030304" pitchFamily="18" charset="0"/>
            </a:rPr>
            <a:t>Comportamento</a:t>
          </a:r>
        </a:p>
      </dsp:txBody>
      <dsp:txXfrm>
        <a:off x="51650" y="2264124"/>
        <a:ext cx="2963606" cy="908001"/>
      </dsp:txXfrm>
    </dsp:sp>
    <dsp:sp modelId="{CDB60DAC-F7F9-43A1-982D-025AA084F793}">
      <dsp:nvSpPr>
        <dsp:cNvPr id="0" name=""/>
        <dsp:cNvSpPr/>
      </dsp:nvSpPr>
      <dsp:spPr>
        <a:xfrm>
          <a:off x="2796539" y="3321870"/>
          <a:ext cx="4194809" cy="10062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20516385"/>
            <a:satOff val="-30818"/>
            <a:lumOff val="-2895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20516385"/>
              <a:satOff val="-30818"/>
              <a:lumOff val="-28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D96494-8A1B-4434-AAD2-D0396A6D3CC1}">
      <dsp:nvSpPr>
        <dsp:cNvPr id="0" name=""/>
        <dsp:cNvSpPr/>
      </dsp:nvSpPr>
      <dsp:spPr>
        <a:xfrm>
          <a:off x="0" y="3321870"/>
          <a:ext cx="2796539" cy="1006243"/>
        </a:xfrm>
        <a:prstGeom prst="roundRect">
          <a:avLst/>
        </a:prstGeom>
        <a:solidFill>
          <a:schemeClr val="accent5">
            <a:hueOff val="20260714"/>
            <a:satOff val="-36122"/>
            <a:lumOff val="-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b="1" kern="1200" dirty="0">
              <a:latin typeface="Book Antiqua" panose="02040602050305030304" pitchFamily="18" charset="0"/>
            </a:rPr>
            <a:t>Giudizio globale</a:t>
          </a:r>
        </a:p>
      </dsp:txBody>
      <dsp:txXfrm>
        <a:off x="49121" y="3370991"/>
        <a:ext cx="2698297" cy="9080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BBF8DD-6835-401D-96C6-7CEA3BB883FA}">
      <dsp:nvSpPr>
        <dsp:cNvPr id="0" name=""/>
        <dsp:cNvSpPr/>
      </dsp:nvSpPr>
      <dsp:spPr>
        <a:xfrm>
          <a:off x="0" y="2113"/>
          <a:ext cx="6084343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631CF19-78F6-4ADE-9F97-D0F9446241ED}">
      <dsp:nvSpPr>
        <dsp:cNvPr id="0" name=""/>
        <dsp:cNvSpPr/>
      </dsp:nvSpPr>
      <dsp:spPr>
        <a:xfrm>
          <a:off x="0" y="2113"/>
          <a:ext cx="6084343" cy="1441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latin typeface="Book Antiqua" panose="02040602050305030304" pitchFamily="18" charset="0"/>
            </a:rPr>
            <a:t>I voti non possono più essere utilizzati nei documenti di valutazione a partire dal I quadrimestre di questo anno scolastico.</a:t>
          </a:r>
        </a:p>
      </dsp:txBody>
      <dsp:txXfrm>
        <a:off x="0" y="2113"/>
        <a:ext cx="6084343" cy="1441475"/>
      </dsp:txXfrm>
    </dsp:sp>
    <dsp:sp modelId="{CDE31CD1-3876-4061-A7B2-8E73A52730BC}">
      <dsp:nvSpPr>
        <dsp:cNvPr id="0" name=""/>
        <dsp:cNvSpPr/>
      </dsp:nvSpPr>
      <dsp:spPr>
        <a:xfrm>
          <a:off x="0" y="1443589"/>
          <a:ext cx="6084343" cy="0"/>
        </a:xfrm>
        <a:prstGeom prst="line">
          <a:avLst/>
        </a:prstGeom>
        <a:gradFill rotWithShape="0">
          <a:gsLst>
            <a:gs pos="0">
              <a:schemeClr val="accent5">
                <a:hueOff val="10130357"/>
                <a:satOff val="-18061"/>
                <a:lumOff val="-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0130357"/>
                <a:satOff val="-18061"/>
                <a:lumOff val="-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0130357"/>
                <a:satOff val="-18061"/>
                <a:lumOff val="-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10130357"/>
              <a:satOff val="-18061"/>
              <a:lumOff val="-4804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781195-AFCE-4BDC-A1C1-890C85671FF0}">
      <dsp:nvSpPr>
        <dsp:cNvPr id="0" name=""/>
        <dsp:cNvSpPr/>
      </dsp:nvSpPr>
      <dsp:spPr>
        <a:xfrm>
          <a:off x="0" y="1443589"/>
          <a:ext cx="6084343" cy="1441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latin typeface="Book Antiqua" panose="02040602050305030304" pitchFamily="18" charset="0"/>
            </a:rPr>
            <a:t>Il nuovo Documento di Valutazione è comune a tutte le classi, cambia solo nella sezione relativa agli obiettivi di apprendimento.</a:t>
          </a:r>
        </a:p>
      </dsp:txBody>
      <dsp:txXfrm>
        <a:off x="0" y="1443589"/>
        <a:ext cx="6084343" cy="1441475"/>
      </dsp:txXfrm>
    </dsp:sp>
    <dsp:sp modelId="{F97CE195-3A71-4F91-9A02-CBEC22BBC15E}">
      <dsp:nvSpPr>
        <dsp:cNvPr id="0" name=""/>
        <dsp:cNvSpPr/>
      </dsp:nvSpPr>
      <dsp:spPr>
        <a:xfrm>
          <a:off x="0" y="2885064"/>
          <a:ext cx="6084343" cy="0"/>
        </a:xfrm>
        <a:prstGeom prst="line">
          <a:avLst/>
        </a:prstGeom>
        <a:gradFill rotWithShape="0">
          <a:gsLst>
            <a:gs pos="0">
              <a:schemeClr val="accent5">
                <a:hueOff val="20260714"/>
                <a:satOff val="-36122"/>
                <a:lumOff val="-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20260714"/>
                <a:satOff val="-36122"/>
                <a:lumOff val="-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20260714"/>
                <a:satOff val="-36122"/>
                <a:lumOff val="-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20260714"/>
              <a:satOff val="-36122"/>
              <a:lumOff val="-960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9153165-1493-4872-BFFF-E8DB246E3269}">
      <dsp:nvSpPr>
        <dsp:cNvPr id="0" name=""/>
        <dsp:cNvSpPr/>
      </dsp:nvSpPr>
      <dsp:spPr>
        <a:xfrm>
          <a:off x="0" y="2885064"/>
          <a:ext cx="6084343" cy="1441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kern="1200" dirty="0">
              <a:latin typeface="Book Antiqua" panose="02040602050305030304" pitchFamily="18" charset="0"/>
            </a:rPr>
            <a:t>Gli obiettivi di apprendimento saranno soltanto quelli effettivamente affrontati nel periodo descritto (es. I quadrimestre) e non tutti quelli individuati per l’intero anno scolastico. </a:t>
          </a:r>
        </a:p>
      </dsp:txBody>
      <dsp:txXfrm>
        <a:off x="0" y="2885064"/>
        <a:ext cx="6084343" cy="144147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9FA3EC-271F-47B4-AD30-4AD6934168DD}">
      <dsp:nvSpPr>
        <dsp:cNvPr id="0" name=""/>
        <dsp:cNvSpPr/>
      </dsp:nvSpPr>
      <dsp:spPr>
        <a:xfrm>
          <a:off x="56" y="73632"/>
          <a:ext cx="5394480" cy="183430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4000" kern="1200" dirty="0">
              <a:latin typeface="Book Antiqua" panose="02040602050305030304" pitchFamily="18" charset="0"/>
            </a:rPr>
            <a:t>Valutazione alunni con disabilità</a:t>
          </a:r>
        </a:p>
      </dsp:txBody>
      <dsp:txXfrm>
        <a:off x="56" y="73632"/>
        <a:ext cx="5394480" cy="1834309"/>
      </dsp:txXfrm>
    </dsp:sp>
    <dsp:sp modelId="{B154BA52-156D-4F6F-AE37-24CC1CE30F27}">
      <dsp:nvSpPr>
        <dsp:cNvPr id="0" name=""/>
        <dsp:cNvSpPr/>
      </dsp:nvSpPr>
      <dsp:spPr>
        <a:xfrm>
          <a:off x="56" y="1907941"/>
          <a:ext cx="5394480" cy="407632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just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3200" kern="1200" dirty="0">
              <a:latin typeface="Book Antiqua" panose="02040602050305030304" pitchFamily="18" charset="0"/>
            </a:rPr>
            <a:t>La valutazione delle alunne e degli alunni con disabilità certificata è espressa con giudizi descrittivi coerenti con gli obiettivi individuati nel PEI (piano educativo individualizzato).</a:t>
          </a:r>
        </a:p>
      </dsp:txBody>
      <dsp:txXfrm>
        <a:off x="56" y="1907941"/>
        <a:ext cx="5394480" cy="4076324"/>
      </dsp:txXfrm>
    </dsp:sp>
    <dsp:sp modelId="{3E6C39A3-0608-405F-9770-2D8B30DC1AFD}">
      <dsp:nvSpPr>
        <dsp:cNvPr id="0" name=""/>
        <dsp:cNvSpPr/>
      </dsp:nvSpPr>
      <dsp:spPr>
        <a:xfrm>
          <a:off x="6149763" y="73632"/>
          <a:ext cx="5394480" cy="1834309"/>
        </a:xfrm>
        <a:prstGeom prst="rect">
          <a:avLst/>
        </a:prstGeom>
        <a:solidFill>
          <a:schemeClr val="accent4">
            <a:hueOff val="-11168338"/>
            <a:satOff val="-31756"/>
            <a:lumOff val="34511"/>
            <a:alphaOff val="0"/>
          </a:schemeClr>
        </a:solidFill>
        <a:ln w="12700" cap="flat" cmpd="sng" algn="ctr">
          <a:solidFill>
            <a:schemeClr val="accent4">
              <a:hueOff val="-11168338"/>
              <a:satOff val="-31756"/>
              <a:lumOff val="3451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146304" rIns="256032" bIns="146304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600" kern="1200" dirty="0">
              <a:latin typeface="Book Antiqua" panose="02040602050305030304" pitchFamily="18" charset="0"/>
            </a:rPr>
            <a:t>Valutazione alunni con disturbi specifici di apprendimento</a:t>
          </a:r>
        </a:p>
      </dsp:txBody>
      <dsp:txXfrm>
        <a:off x="6149763" y="73632"/>
        <a:ext cx="5394480" cy="1834309"/>
      </dsp:txXfrm>
    </dsp:sp>
    <dsp:sp modelId="{3B1B7D11-73F5-4DB5-BF41-DBA74983D0A3}">
      <dsp:nvSpPr>
        <dsp:cNvPr id="0" name=""/>
        <dsp:cNvSpPr/>
      </dsp:nvSpPr>
      <dsp:spPr>
        <a:xfrm>
          <a:off x="6149763" y="1907941"/>
          <a:ext cx="5394480" cy="4076324"/>
        </a:xfrm>
        <a:prstGeom prst="rect">
          <a:avLst/>
        </a:prstGeom>
        <a:solidFill>
          <a:schemeClr val="accent4">
            <a:tint val="40000"/>
            <a:alpha val="90000"/>
            <a:hueOff val="-12070100"/>
            <a:satOff val="26333"/>
            <a:lumOff val="5896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12070100"/>
              <a:satOff val="26333"/>
              <a:lumOff val="58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just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700" kern="1200" dirty="0">
              <a:latin typeface="Book Antiqua" panose="02040602050305030304" pitchFamily="18" charset="0"/>
            </a:rPr>
            <a:t>La valutazione delle alunne e degli alunni con disturbi specifici dell’apprendimento tiene conto del PDP (Piano Didattico Personalizzato) predisposto dai docenti contitolari della classe.</a:t>
          </a:r>
        </a:p>
        <a:p>
          <a:pPr marL="228600" lvl="1" indent="-228600" algn="just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2700" kern="1200" dirty="0">
              <a:latin typeface="Book Antiqua" panose="02040602050305030304" pitchFamily="18" charset="0"/>
            </a:rPr>
            <a:t>Gli obiettivi di apprendimento sono comuni alla classe.</a:t>
          </a:r>
        </a:p>
      </dsp:txBody>
      <dsp:txXfrm>
        <a:off x="6149763" y="1907941"/>
        <a:ext cx="5394480" cy="40763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4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12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623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1/30/2021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66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30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806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171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7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177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01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627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75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1" r:id="rId6"/>
    <p:sldLayoutId id="2147483877" r:id="rId7"/>
    <p:sldLayoutId id="2147483878" r:id="rId8"/>
    <p:sldLayoutId id="2147483879" r:id="rId9"/>
    <p:sldLayoutId id="2147483880" r:id="rId10"/>
    <p:sldLayoutId id="21474838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22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6E0D4398-84C2-41B8-BF30-3157F7B18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679F706-EA7C-490F-87CF-3A63B55C4D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4" b="9492"/>
          <a:stretch/>
        </p:blipFill>
        <p:spPr>
          <a:xfrm>
            <a:off x="20" y="10"/>
            <a:ext cx="9137156" cy="6857989"/>
          </a:xfrm>
          <a:prstGeom prst="rect">
            <a:avLst/>
          </a:prstGeom>
        </p:spPr>
      </p:pic>
      <p:sp>
        <p:nvSpPr>
          <p:cNvPr id="59" name="Rectangle 23">
            <a:extLst>
              <a:ext uri="{FF2B5EF4-FFF2-40B4-BE49-F238E27FC236}">
                <a16:creationId xmlns:a16="http://schemas.microsoft.com/office/drawing/2014/main" id="{1E519840-CB5B-442F-AF8C-F848E7699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5558" y="-6724"/>
            <a:ext cx="4265457" cy="6868736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2240216 w 5664007"/>
              <a:gd name="connsiteY0" fmla="*/ 0 h 6857998"/>
              <a:gd name="connsiteX1" fmla="*/ 5664007 w 5664007"/>
              <a:gd name="connsiteY1" fmla="*/ 0 h 6857998"/>
              <a:gd name="connsiteX2" fmla="*/ 5664007 w 5664007"/>
              <a:gd name="connsiteY2" fmla="*/ 6857998 h 6857998"/>
              <a:gd name="connsiteX3" fmla="*/ 0 w 5664007"/>
              <a:gd name="connsiteY3" fmla="*/ 6846045 h 6857998"/>
              <a:gd name="connsiteX4" fmla="*/ 2240216 w 5664007"/>
              <a:gd name="connsiteY4" fmla="*/ 0 h 6857998"/>
              <a:gd name="connsiteX0" fmla="*/ 2170935 w 5594726"/>
              <a:gd name="connsiteY0" fmla="*/ 0 h 6865085"/>
              <a:gd name="connsiteX1" fmla="*/ 5594726 w 5594726"/>
              <a:gd name="connsiteY1" fmla="*/ 0 h 6865085"/>
              <a:gd name="connsiteX2" fmla="*/ 5594726 w 5594726"/>
              <a:gd name="connsiteY2" fmla="*/ 6857998 h 6865085"/>
              <a:gd name="connsiteX3" fmla="*/ 0 w 5594726"/>
              <a:gd name="connsiteY3" fmla="*/ 6865085 h 6865085"/>
              <a:gd name="connsiteX4" fmla="*/ 2170935 w 5594726"/>
              <a:gd name="connsiteY4" fmla="*/ 0 h 6865085"/>
              <a:gd name="connsiteX0" fmla="*/ 1747097 w 5170888"/>
              <a:gd name="connsiteY0" fmla="*/ 0 h 6865085"/>
              <a:gd name="connsiteX1" fmla="*/ 5170888 w 5170888"/>
              <a:gd name="connsiteY1" fmla="*/ 0 h 6865085"/>
              <a:gd name="connsiteX2" fmla="*/ 5170888 w 5170888"/>
              <a:gd name="connsiteY2" fmla="*/ 6857998 h 6865085"/>
              <a:gd name="connsiteX3" fmla="*/ 0 w 5170888"/>
              <a:gd name="connsiteY3" fmla="*/ 6865085 h 6865085"/>
              <a:gd name="connsiteX4" fmla="*/ 1747097 w 5170888"/>
              <a:gd name="connsiteY4" fmla="*/ 0 h 6865085"/>
              <a:gd name="connsiteX0" fmla="*/ 1404766 w 5170888"/>
              <a:gd name="connsiteY0" fmla="*/ 0 h 6865085"/>
              <a:gd name="connsiteX1" fmla="*/ 5170888 w 5170888"/>
              <a:gd name="connsiteY1" fmla="*/ 0 h 6865085"/>
              <a:gd name="connsiteX2" fmla="*/ 5170888 w 5170888"/>
              <a:gd name="connsiteY2" fmla="*/ 6857998 h 6865085"/>
              <a:gd name="connsiteX3" fmla="*/ 0 w 5170888"/>
              <a:gd name="connsiteY3" fmla="*/ 6865085 h 6865085"/>
              <a:gd name="connsiteX4" fmla="*/ 1404766 w 5170888"/>
              <a:gd name="connsiteY4" fmla="*/ 0 h 6865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0888" h="6865085">
                <a:moveTo>
                  <a:pt x="1404766" y="0"/>
                </a:moveTo>
                <a:lnTo>
                  <a:pt x="5170888" y="0"/>
                </a:lnTo>
                <a:lnTo>
                  <a:pt x="5170888" y="6857998"/>
                </a:lnTo>
                <a:lnTo>
                  <a:pt x="0" y="6865085"/>
                </a:lnTo>
                <a:lnTo>
                  <a:pt x="1404766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BC64A63-3744-4AE6-8ACE-AA4B0AA3F7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1050" y="3850331"/>
            <a:ext cx="3524845" cy="2985247"/>
          </a:xfrm>
        </p:spPr>
        <p:txBody>
          <a:bodyPr>
            <a:normAutofit/>
          </a:bodyPr>
          <a:lstStyle/>
          <a:p>
            <a:pPr algn="r"/>
            <a:r>
              <a:rPr lang="it-IT" sz="3600" dirty="0"/>
              <a:t>La nuova valutazione nella scuola primaria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48590E6-6A57-479A-9C76-EFB804BB5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04471" y="632421"/>
            <a:ext cx="2521424" cy="1863129"/>
          </a:xfrm>
        </p:spPr>
        <p:txBody>
          <a:bodyPr>
            <a:noAutofit/>
          </a:bodyPr>
          <a:lstStyle/>
          <a:p>
            <a:pPr algn="r">
              <a:lnSpc>
                <a:spcPct val="110000"/>
              </a:lnSpc>
            </a:pPr>
            <a:r>
              <a:rPr lang="it-IT" sz="2000" b="1" dirty="0">
                <a:latin typeface="+mj-lt"/>
                <a:ea typeface="Batang" panose="020B0503020000020004" pitchFamily="18" charset="-127"/>
              </a:rPr>
              <a:t>Istituto Comprensivo  «Campo del </a:t>
            </a:r>
            <a:r>
              <a:rPr lang="it-IT" sz="2000" b="1" dirty="0" err="1">
                <a:latin typeface="+mj-lt"/>
                <a:ea typeface="Batang" panose="020B0503020000020004" pitchFamily="18" charset="-127"/>
              </a:rPr>
              <a:t>Moricino</a:t>
            </a:r>
            <a:r>
              <a:rPr lang="it-IT" sz="2000" b="1" dirty="0">
                <a:latin typeface="+mj-lt"/>
                <a:ea typeface="Batang" panose="020B0503020000020004" pitchFamily="18" charset="-127"/>
              </a:rPr>
              <a:t>» </a:t>
            </a:r>
          </a:p>
          <a:p>
            <a:pPr algn="r">
              <a:lnSpc>
                <a:spcPct val="110000"/>
              </a:lnSpc>
            </a:pPr>
            <a:r>
              <a:rPr lang="it-IT" sz="2000" b="1" dirty="0">
                <a:latin typeface="+mj-lt"/>
                <a:ea typeface="Batang" panose="020B0503020000020004" pitchFamily="18" charset="-127"/>
              </a:rPr>
              <a:t>Napoli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C7EF422-3076-48F2-A38B-7CA851778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31959" y="0"/>
            <a:ext cx="5279056" cy="77792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896548C-21A4-493D-B220-64E89F1EF6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81082" y="-6724"/>
            <a:ext cx="2279175" cy="686472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005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Immagine che contiene clipart, bambola&#10;&#10;Descrizione generata automaticamente">
            <a:extLst>
              <a:ext uri="{FF2B5EF4-FFF2-40B4-BE49-F238E27FC236}">
                <a16:creationId xmlns:a16="http://schemas.microsoft.com/office/drawing/2014/main" id="{4C82855E-2AAD-4AC3-AEE0-E65E56045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649097"/>
            <a:ext cx="1753595" cy="320506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8573B36-753F-450D-AB51-C4B7DA219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2455"/>
            <a:ext cx="10906298" cy="1023357"/>
          </a:xfrm>
        </p:spPr>
        <p:txBody>
          <a:bodyPr/>
          <a:lstStyle/>
          <a:p>
            <a:pPr algn="ctr"/>
            <a:r>
              <a:rPr lang="it-IT" b="1" dirty="0"/>
              <a:t>Livelli di apprendimento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CC4984-0E37-4A12-89AE-758EF5C9B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702" y="980902"/>
            <a:ext cx="10613259" cy="2643697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4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INTERMEDIO</a:t>
            </a:r>
          </a:p>
          <a:p>
            <a:pPr marL="0" indent="0" algn="just">
              <a:buNone/>
            </a:pPr>
            <a:r>
              <a:rPr lang="it-IT" sz="2800" b="1" dirty="0">
                <a:latin typeface="+mj-lt"/>
              </a:rPr>
              <a:t>L’alunno porta a termine compiti in situazioni note in modo autonomo e continuo; risolve compiti in situazioni non note utilizzando le risorse fornite dal docente o reperite altrove, anche se in modo discontinuo e non del tutto autonomo. </a:t>
            </a:r>
          </a:p>
        </p:txBody>
      </p:sp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E9C0DFDC-2A64-431D-A28A-B3691AD60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16" y="43353"/>
            <a:ext cx="1424390" cy="1250514"/>
          </a:xfrm>
          <a:prstGeom prst="rect">
            <a:avLst/>
          </a:prstGeom>
        </p:spPr>
      </p:pic>
      <p:sp>
        <p:nvSpPr>
          <p:cNvPr id="17" name="Fumetto: rettangolo con angoli arrotondati 16">
            <a:extLst>
              <a:ext uri="{FF2B5EF4-FFF2-40B4-BE49-F238E27FC236}">
                <a16:creationId xmlns:a16="http://schemas.microsoft.com/office/drawing/2014/main" id="{D2EB8BE6-DD68-4035-BDDA-8D4D6F733F22}"/>
              </a:ext>
            </a:extLst>
          </p:cNvPr>
          <p:cNvSpPr/>
          <p:nvPr/>
        </p:nvSpPr>
        <p:spPr>
          <a:xfrm>
            <a:off x="6650182" y="3902011"/>
            <a:ext cx="5358940" cy="1975087"/>
          </a:xfrm>
          <a:prstGeom prst="wedgeRoundRectCallout">
            <a:avLst>
              <a:gd name="adj1" fmla="val -64359"/>
              <a:gd name="adj2" fmla="val -14940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latin typeface="+mj-lt"/>
              </a:rPr>
              <a:t>Rappresento un fiore completo in ogni suo petalo, quando ciò che sto studiando è per me, chiaro colorato e forte.</a:t>
            </a:r>
          </a:p>
        </p:txBody>
      </p:sp>
      <p:sp>
        <p:nvSpPr>
          <p:cNvPr id="18" name="Elaborazione alternativa 17">
            <a:extLst>
              <a:ext uri="{FF2B5EF4-FFF2-40B4-BE49-F238E27FC236}">
                <a16:creationId xmlns:a16="http://schemas.microsoft.com/office/drawing/2014/main" id="{48A505B1-644D-46F0-9857-BBC7ADD12580}"/>
              </a:ext>
            </a:extLst>
          </p:cNvPr>
          <p:cNvSpPr/>
          <p:nvPr/>
        </p:nvSpPr>
        <p:spPr>
          <a:xfrm>
            <a:off x="182878" y="4289367"/>
            <a:ext cx="4251961" cy="2489662"/>
          </a:xfrm>
          <a:prstGeom prst="flowChartAlternateProcess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sz="2200" b="1" dirty="0">
                <a:latin typeface="+mj-lt"/>
              </a:rPr>
              <a:t>Focus sulle dimensioni (criteri): </a:t>
            </a:r>
          </a:p>
          <a:p>
            <a:pPr algn="just"/>
            <a:r>
              <a:rPr lang="it-IT" sz="2200" b="1" dirty="0">
                <a:latin typeface="+mj-lt"/>
              </a:rPr>
              <a:t>● In situazione nota, autonomia e continuità; </a:t>
            </a:r>
          </a:p>
          <a:p>
            <a:pPr algn="just"/>
            <a:r>
              <a:rPr lang="it-IT" sz="2200" b="1" dirty="0">
                <a:latin typeface="+mj-lt"/>
              </a:rPr>
              <a:t>● In situazioni non note, con risorse fornite dal docente o altro ma non autonomo e/o con discontinuità.</a:t>
            </a:r>
          </a:p>
        </p:txBody>
      </p:sp>
      <p:pic>
        <p:nvPicPr>
          <p:cNvPr id="6" name="Immagine 5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FAAAA9C6-8355-4EB9-BD58-78B3EED03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4757"/>
            <a:ext cx="1247775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23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5807594-2870-4CF0-8458-FD7AC249E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1413" y="3736861"/>
            <a:ext cx="1560711" cy="304216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8573B36-753F-450D-AB51-C4B7DA219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2455"/>
            <a:ext cx="10906298" cy="1023357"/>
          </a:xfrm>
        </p:spPr>
        <p:txBody>
          <a:bodyPr/>
          <a:lstStyle/>
          <a:p>
            <a:pPr algn="ctr"/>
            <a:r>
              <a:rPr lang="it-IT" b="1" dirty="0"/>
              <a:t>Livelli di apprendimento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CC4984-0E37-4A12-89AE-758EF5C9B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152" y="1019515"/>
            <a:ext cx="10613259" cy="1907187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4000" b="1" dirty="0">
                <a:solidFill>
                  <a:srgbClr val="FF9900"/>
                </a:solidFill>
                <a:latin typeface="+mj-lt"/>
              </a:rPr>
              <a:t>BASE</a:t>
            </a:r>
          </a:p>
          <a:p>
            <a:pPr marL="0" indent="0" algn="just">
              <a:buNone/>
            </a:pPr>
            <a:r>
              <a:rPr lang="it-IT" sz="2800" b="1" dirty="0">
                <a:latin typeface="+mj-lt"/>
              </a:rPr>
              <a:t>L’alunno porta a termine compiti solo in situazioni note e utilizzando le risorse fornite dal docente sia in modo autonomo ma discontinuo, sia in modo non autonomo, ma con continuità.</a:t>
            </a:r>
          </a:p>
        </p:txBody>
      </p:sp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E9C0DFDC-2A64-431D-A28A-B3691AD60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16" y="43353"/>
            <a:ext cx="1424390" cy="1250514"/>
          </a:xfrm>
          <a:prstGeom prst="rect">
            <a:avLst/>
          </a:prstGeom>
        </p:spPr>
      </p:pic>
      <p:sp>
        <p:nvSpPr>
          <p:cNvPr id="17" name="Fumetto: rettangolo con angoli arrotondati 16">
            <a:extLst>
              <a:ext uri="{FF2B5EF4-FFF2-40B4-BE49-F238E27FC236}">
                <a16:creationId xmlns:a16="http://schemas.microsoft.com/office/drawing/2014/main" id="{D2EB8BE6-DD68-4035-BDDA-8D4D6F733F22}"/>
              </a:ext>
            </a:extLst>
          </p:cNvPr>
          <p:cNvSpPr/>
          <p:nvPr/>
        </p:nvSpPr>
        <p:spPr>
          <a:xfrm>
            <a:off x="7248698" y="3902011"/>
            <a:ext cx="4760424" cy="2332533"/>
          </a:xfrm>
          <a:prstGeom prst="wedgeRoundRectCallout">
            <a:avLst>
              <a:gd name="adj1" fmla="val -65407"/>
              <a:gd name="adj2" fmla="val -18747"/>
              <a:gd name="adj3" fmla="val 16667"/>
            </a:avLst>
          </a:prstGeom>
          <a:solidFill>
            <a:schemeClr val="bg1"/>
          </a:solidFill>
          <a:ln w="38100">
            <a:solidFill>
              <a:srgbClr val="FF99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latin typeface="+mj-lt"/>
              </a:rPr>
              <a:t>Rappresento un bocciolo, quando ciò che sto studiando inizia a consolidarsi, ma ha bisogno ancora di costanza per aprirsi del tutto.</a:t>
            </a:r>
          </a:p>
        </p:txBody>
      </p:sp>
      <p:sp>
        <p:nvSpPr>
          <p:cNvPr id="18" name="Elaborazione alternativa 17">
            <a:extLst>
              <a:ext uri="{FF2B5EF4-FFF2-40B4-BE49-F238E27FC236}">
                <a16:creationId xmlns:a16="http://schemas.microsoft.com/office/drawing/2014/main" id="{48A505B1-644D-46F0-9857-BBC7ADD12580}"/>
              </a:ext>
            </a:extLst>
          </p:cNvPr>
          <p:cNvSpPr/>
          <p:nvPr/>
        </p:nvSpPr>
        <p:spPr>
          <a:xfrm>
            <a:off x="182878" y="3736861"/>
            <a:ext cx="4251961" cy="3042168"/>
          </a:xfrm>
          <a:prstGeom prst="flowChartAlternateProcess">
            <a:avLst/>
          </a:prstGeom>
          <a:ln>
            <a:solidFill>
              <a:srgbClr val="FF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sz="2200" b="1" dirty="0">
                <a:latin typeface="+mj-lt"/>
              </a:rPr>
              <a:t>Focus sulle dimensioni (criteri): </a:t>
            </a:r>
          </a:p>
          <a:p>
            <a:pPr algn="just"/>
            <a:r>
              <a:rPr lang="it-IT" sz="2200" b="1" dirty="0">
                <a:latin typeface="+mj-lt"/>
              </a:rPr>
              <a:t>● Solo in situazione nota; </a:t>
            </a:r>
          </a:p>
          <a:p>
            <a:pPr algn="just"/>
            <a:r>
              <a:rPr lang="it-IT" sz="2200" b="1" dirty="0">
                <a:latin typeface="+mj-lt"/>
              </a:rPr>
              <a:t>● Solo con risorse fornite dal docente </a:t>
            </a:r>
          </a:p>
          <a:p>
            <a:pPr algn="just"/>
            <a:r>
              <a:rPr lang="it-IT" sz="2200" b="1" dirty="0">
                <a:latin typeface="+mj-lt"/>
              </a:rPr>
              <a:t>● Con continuità se supportato/a da docente </a:t>
            </a:r>
          </a:p>
          <a:p>
            <a:pPr algn="just"/>
            <a:r>
              <a:rPr lang="it-IT" sz="2200" b="1" dirty="0">
                <a:latin typeface="+mj-lt"/>
              </a:rPr>
              <a:t>● Occasionalmente in modo autonomo</a:t>
            </a:r>
          </a:p>
        </p:txBody>
      </p:sp>
      <p:pic>
        <p:nvPicPr>
          <p:cNvPr id="9" name="Immagine 8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13550339-A5BF-4B94-8AB7-C7DF450E9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2" y="1623214"/>
            <a:ext cx="819150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043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Immagine che contiene clipart, bambola&#10;&#10;Descrizione generata automaticamente">
            <a:extLst>
              <a:ext uri="{FF2B5EF4-FFF2-40B4-BE49-F238E27FC236}">
                <a16:creationId xmlns:a16="http://schemas.microsoft.com/office/drawing/2014/main" id="{4C82855E-2AAD-4AC3-AEE0-E65E56045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351" y="3573968"/>
            <a:ext cx="1753595" cy="3205061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8573B36-753F-450D-AB51-C4B7DA219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2455"/>
            <a:ext cx="10906298" cy="1023357"/>
          </a:xfrm>
        </p:spPr>
        <p:txBody>
          <a:bodyPr/>
          <a:lstStyle/>
          <a:p>
            <a:pPr algn="ctr"/>
            <a:r>
              <a:rPr lang="it-IT" b="1" dirty="0"/>
              <a:t>Livelli di apprendimento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CC4984-0E37-4A12-89AE-758EF5C9B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789" y="1240143"/>
            <a:ext cx="10613259" cy="2309392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4000" b="1" dirty="0">
                <a:solidFill>
                  <a:srgbClr val="FF3300"/>
                </a:solidFill>
                <a:latin typeface="+mj-lt"/>
              </a:rPr>
              <a:t>IN VIA DI PRIMA ACQUISIZIONE</a:t>
            </a:r>
          </a:p>
          <a:p>
            <a:pPr marL="0" indent="0" algn="just">
              <a:buNone/>
            </a:pPr>
            <a:r>
              <a:rPr lang="it-IT" sz="2800" b="1" dirty="0">
                <a:latin typeface="+mj-lt"/>
              </a:rPr>
              <a:t>L’alunno porta a termine compiti solo in situazioni note e unicamente con il supporto del docente e di risorse fornite appositamente.</a:t>
            </a:r>
          </a:p>
        </p:txBody>
      </p:sp>
      <p:pic>
        <p:nvPicPr>
          <p:cNvPr id="7" name="Immagine 6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F00CE9DF-B974-4592-96A5-8308836E68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68" r="13730"/>
          <a:stretch/>
        </p:blipFill>
        <p:spPr>
          <a:xfrm>
            <a:off x="0" y="1545276"/>
            <a:ext cx="1429789" cy="1023357"/>
          </a:xfrm>
          <a:prstGeom prst="rect">
            <a:avLst/>
          </a:prstGeom>
        </p:spPr>
      </p:pic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E9C0DFDC-2A64-431D-A28A-B3691AD609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16" y="43353"/>
            <a:ext cx="1424390" cy="1250514"/>
          </a:xfrm>
          <a:prstGeom prst="rect">
            <a:avLst/>
          </a:prstGeom>
        </p:spPr>
      </p:pic>
      <p:sp>
        <p:nvSpPr>
          <p:cNvPr id="17" name="Fumetto: rettangolo con angoli arrotondati 16">
            <a:extLst>
              <a:ext uri="{FF2B5EF4-FFF2-40B4-BE49-F238E27FC236}">
                <a16:creationId xmlns:a16="http://schemas.microsoft.com/office/drawing/2014/main" id="{D2EB8BE6-DD68-4035-BDDA-8D4D6F733F22}"/>
              </a:ext>
            </a:extLst>
          </p:cNvPr>
          <p:cNvSpPr/>
          <p:nvPr/>
        </p:nvSpPr>
        <p:spPr>
          <a:xfrm>
            <a:off x="6650182" y="3902011"/>
            <a:ext cx="5358940" cy="1975087"/>
          </a:xfrm>
          <a:prstGeom prst="wedgeRoundRectCallout">
            <a:avLst>
              <a:gd name="adj1" fmla="val -64359"/>
              <a:gd name="adj2" fmla="val -14940"/>
              <a:gd name="adj3" fmla="val 16667"/>
            </a:avLst>
          </a:prstGeom>
          <a:solidFill>
            <a:schemeClr val="bg1"/>
          </a:solidFill>
          <a:ln w="38100">
            <a:solidFill>
              <a:srgbClr val="FF33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latin typeface="+mj-lt"/>
              </a:rPr>
              <a:t>Rappresento un germoglio, perché ciò che sto studiando ha bisogno ancora di tempo per consolidarsi e crescere.</a:t>
            </a:r>
          </a:p>
        </p:txBody>
      </p:sp>
      <p:sp>
        <p:nvSpPr>
          <p:cNvPr id="18" name="Elaborazione alternativa 17">
            <a:extLst>
              <a:ext uri="{FF2B5EF4-FFF2-40B4-BE49-F238E27FC236}">
                <a16:creationId xmlns:a16="http://schemas.microsoft.com/office/drawing/2014/main" id="{48A505B1-644D-46F0-9857-BBC7ADD12580}"/>
              </a:ext>
            </a:extLst>
          </p:cNvPr>
          <p:cNvSpPr/>
          <p:nvPr/>
        </p:nvSpPr>
        <p:spPr>
          <a:xfrm>
            <a:off x="182878" y="4289367"/>
            <a:ext cx="4251961" cy="2489662"/>
          </a:xfrm>
          <a:prstGeom prst="flowChartAlternateProcess">
            <a:avLst/>
          </a:prstGeom>
          <a:ln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sz="2200" b="1" dirty="0">
                <a:latin typeface="+mj-lt"/>
              </a:rPr>
              <a:t>Focus sulle dimensioni (criteri): </a:t>
            </a:r>
          </a:p>
          <a:p>
            <a:pPr algn="just"/>
            <a:r>
              <a:rPr lang="it-IT" sz="2400" b="1" dirty="0">
                <a:latin typeface="+mj-lt"/>
              </a:rPr>
              <a:t>● Solo in situazione nota; </a:t>
            </a:r>
          </a:p>
          <a:p>
            <a:pPr algn="just"/>
            <a:r>
              <a:rPr lang="it-IT" sz="2400" b="1" dirty="0">
                <a:latin typeface="+mj-lt"/>
              </a:rPr>
              <a:t>● Solo con risorse fornite dal docente </a:t>
            </a:r>
          </a:p>
          <a:p>
            <a:pPr algn="just"/>
            <a:r>
              <a:rPr lang="it-IT" sz="2400" b="1" dirty="0">
                <a:latin typeface="+mj-lt"/>
              </a:rPr>
              <a:t>● Non autonomo/a </a:t>
            </a:r>
          </a:p>
          <a:p>
            <a:pPr algn="just"/>
            <a:r>
              <a:rPr lang="it-IT" sz="2400" b="1" dirty="0">
                <a:latin typeface="+mj-lt"/>
              </a:rPr>
              <a:t>● (Discontinuo/a)</a:t>
            </a:r>
            <a:endParaRPr lang="it-IT" sz="2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1563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573B36-753F-450D-AB51-C4B7DA219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35" y="92151"/>
            <a:ext cx="11842865" cy="1382156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I</a:t>
            </a:r>
            <a:r>
              <a:rPr lang="it-IT" b="1" dirty="0"/>
              <a:t>l nuovo documento di valutazione</a:t>
            </a:r>
            <a:br>
              <a:rPr lang="it-IT" b="1" dirty="0"/>
            </a:br>
            <a:r>
              <a:rPr lang="it-IT" b="1" dirty="0"/>
              <a:t>cosa contiene?</a:t>
            </a:r>
          </a:p>
        </p:txBody>
      </p:sp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E9C0DFDC-2A64-431D-A28A-B3691AD60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474" y="5404087"/>
            <a:ext cx="1560576" cy="1370076"/>
          </a:xfrm>
          <a:prstGeom prst="rect">
            <a:avLst/>
          </a:prstGeom>
        </p:spPr>
      </p:pic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6ECA69D9-91A5-4ECD-A5D0-9CFB68D134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604747"/>
              </p:ext>
            </p:extLst>
          </p:nvPr>
        </p:nvGraphicFramePr>
        <p:xfrm>
          <a:off x="0" y="798022"/>
          <a:ext cx="10650473" cy="597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4B324D0-3338-42B3-9888-56B06AC1F299}"/>
              </a:ext>
            </a:extLst>
          </p:cNvPr>
          <p:cNvSpPr txBox="1"/>
          <p:nvPr/>
        </p:nvSpPr>
        <p:spPr>
          <a:xfrm>
            <a:off x="7079673" y="1727164"/>
            <a:ext cx="4959927" cy="3323987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>
                <a:latin typeface="Book Antiqua" panose="02040602050305030304" pitchFamily="18" charset="0"/>
              </a:rPr>
              <a:t>La descrizione dei livelli di apprendimento è riferita a </a:t>
            </a:r>
            <a:r>
              <a:rPr lang="it-IT" sz="2400" b="1" i="1" dirty="0">
                <a:latin typeface="Book Antiqua" panose="02040602050305030304" pitchFamily="18" charset="0"/>
              </a:rPr>
              <a:t>TUTTE</a:t>
            </a:r>
            <a:r>
              <a:rPr lang="it-IT" sz="2400" b="1" dirty="0">
                <a:latin typeface="Book Antiqua" panose="02040602050305030304" pitchFamily="18" charset="0"/>
              </a:rPr>
              <a:t> le discipline di studio, compresa educazione civica. </a:t>
            </a:r>
          </a:p>
          <a:p>
            <a:pPr algn="just"/>
            <a:r>
              <a:rPr lang="it-IT" sz="2400" b="1" i="1" dirty="0">
                <a:latin typeface="Book Antiqua" panose="02040602050305030304" pitchFamily="18" charset="0"/>
              </a:rPr>
              <a:t>EDUCAZIONE CIVICA </a:t>
            </a:r>
            <a:r>
              <a:rPr lang="it-IT" sz="2400" b="1" dirty="0">
                <a:latin typeface="Book Antiqua" panose="02040602050305030304" pitchFamily="18" charset="0"/>
              </a:rPr>
              <a:t>è inserita nella progettazione annuale come competenza trasversale a tutte le discipline. </a:t>
            </a:r>
          </a:p>
          <a:p>
            <a:pPr algn="just"/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00697-FCC7-416B-B0B7-561D610FE166}"/>
              </a:ext>
            </a:extLst>
          </p:cNvPr>
          <p:cNvSpPr txBox="1"/>
          <p:nvPr/>
        </p:nvSpPr>
        <p:spPr>
          <a:xfrm>
            <a:off x="3672" y="5450724"/>
            <a:ext cx="3075709" cy="1323439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latin typeface="Book Antiqua" panose="02040602050305030304" pitchFamily="18" charset="0"/>
              </a:rPr>
              <a:t>Ogni istituzione scolastica, nell’esercizio della propria autonomia, elabora il documento. </a:t>
            </a:r>
          </a:p>
        </p:txBody>
      </p:sp>
    </p:spTree>
    <p:extLst>
      <p:ext uri="{BB962C8B-B14F-4D97-AF65-F5344CB8AC3E}">
        <p14:creationId xmlns:p14="http://schemas.microsoft.com/office/powerpoint/2010/main" val="2308161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573B36-753F-450D-AB51-C4B7DA219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5" y="573119"/>
            <a:ext cx="11715750" cy="501586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NUOVO DOCUMENTO DI VALUTAZIONE</a:t>
            </a:r>
            <a:br>
              <a:rPr lang="it-IT" dirty="0"/>
            </a:br>
            <a:endParaRPr lang="it-IT" dirty="0"/>
          </a:p>
        </p:txBody>
      </p:sp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E9C0DFDC-2A64-431D-A28A-B3691AD60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8025" y="24176"/>
            <a:ext cx="1314450" cy="115399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8D8CAE1-0439-4EFD-9C6E-2F665F2C186C}"/>
              </a:ext>
            </a:extLst>
          </p:cNvPr>
          <p:cNvSpPr txBox="1"/>
          <p:nvPr/>
        </p:nvSpPr>
        <p:spPr>
          <a:xfrm>
            <a:off x="666750" y="1074705"/>
            <a:ext cx="5429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latin typeface="Book Antiqua" panose="02040602050305030304" pitchFamily="18" charset="0"/>
              </a:rPr>
              <a:t>La valutazione di</a:t>
            </a:r>
            <a:r>
              <a:rPr lang="it-IT" dirty="0"/>
              <a:t>:</a:t>
            </a:r>
          </a:p>
        </p:txBody>
      </p:sp>
      <p:graphicFrame>
        <p:nvGraphicFramePr>
          <p:cNvPr id="9" name="Segnaposto contenuto 8">
            <a:extLst>
              <a:ext uri="{FF2B5EF4-FFF2-40B4-BE49-F238E27FC236}">
                <a16:creationId xmlns:a16="http://schemas.microsoft.com/office/drawing/2014/main" id="{85920F8A-6D50-4EE1-822F-E7C1021DC1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4397695"/>
              </p:ext>
            </p:extLst>
          </p:nvPr>
        </p:nvGraphicFramePr>
        <p:xfrm>
          <a:off x="238125" y="1943669"/>
          <a:ext cx="6991349" cy="4329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Elaborazione alternativa 9">
            <a:extLst>
              <a:ext uri="{FF2B5EF4-FFF2-40B4-BE49-F238E27FC236}">
                <a16:creationId xmlns:a16="http://schemas.microsoft.com/office/drawing/2014/main" id="{9A963005-7B4A-4E3E-B90E-88C0C515525F}"/>
              </a:ext>
            </a:extLst>
          </p:cNvPr>
          <p:cNvSpPr/>
          <p:nvPr/>
        </p:nvSpPr>
        <p:spPr>
          <a:xfrm>
            <a:off x="7362824" y="2133885"/>
            <a:ext cx="4162426" cy="3948950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4000" b="1" dirty="0">
                <a:latin typeface="Book Antiqua" panose="02040602050305030304" pitchFamily="18" charset="0"/>
              </a:rPr>
              <a:t>non cambia, </a:t>
            </a:r>
          </a:p>
          <a:p>
            <a:pPr algn="ctr"/>
            <a:r>
              <a:rPr lang="it-IT" sz="4000" b="1" dirty="0">
                <a:latin typeface="Book Antiqua" panose="02040602050305030304" pitchFamily="18" charset="0"/>
              </a:rPr>
              <a:t>si continuano a seguire le modalità ed i criteri in uso nell’Istituto</a:t>
            </a:r>
            <a:r>
              <a:rPr lang="it-IT" dirty="0">
                <a:latin typeface="Book Antiqua" panose="0204060205030503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7193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6" name="Rectangle 95">
            <a:extLst>
              <a:ext uri="{FF2B5EF4-FFF2-40B4-BE49-F238E27FC236}">
                <a16:creationId xmlns:a16="http://schemas.microsoft.com/office/drawing/2014/main" id="{5B8092E2-D77A-4CE6-BB2D-6269784456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02CD835-4B0F-45D6-9B85-B049A1005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3"/>
            <a:ext cx="12192000" cy="20089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8573B36-753F-450D-AB51-C4B7DA219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543" y="205530"/>
            <a:ext cx="9692715" cy="1221957"/>
          </a:xfrm>
        </p:spPr>
        <p:txBody>
          <a:bodyPr anchor="ctr">
            <a:normAutofit/>
          </a:bodyPr>
          <a:lstStyle/>
          <a:p>
            <a:pPr algn="r"/>
            <a:r>
              <a:rPr lang="it-IT" sz="4000" b="1" dirty="0"/>
              <a:t>Nuovo documento di valutazione</a:t>
            </a:r>
          </a:p>
        </p:txBody>
      </p:sp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E9C0DFDC-2A64-431D-A28A-B3691AD609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3" r="-3" b="-3"/>
          <a:stretch/>
        </p:blipFill>
        <p:spPr>
          <a:xfrm>
            <a:off x="20" y="2009553"/>
            <a:ext cx="5188507" cy="4847794"/>
          </a:xfrm>
          <a:prstGeom prst="rect">
            <a:avLst/>
          </a:prstGeom>
        </p:spPr>
      </p:pic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7D02BE56-7EB5-4E62-B6E2-1C49E470A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0" y="303028"/>
            <a:ext cx="3296093" cy="170652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C4595B06-EDA5-4E45-BED4-7891E7E0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  <a:endCxn id="11" idx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9137"/>
            <a:ext cx="5745707" cy="995966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59592DA5-68A4-46A6-90EA-F0304FF8E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356946" y="9137"/>
            <a:ext cx="714366" cy="2000416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D79C9A5D-F572-476A-99A9-700077150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7977116" y="9137"/>
            <a:ext cx="4214884" cy="78243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0FE3D489-E3C0-4D39-A23F-8070401978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2659488"/>
              </p:ext>
            </p:extLst>
          </p:nvPr>
        </p:nvGraphicFramePr>
        <p:xfrm>
          <a:off x="5745707" y="2018037"/>
          <a:ext cx="6084343" cy="4328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19712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AFCA01-1F24-4FCF-ADA0-33E87F1A3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graphicFrame>
        <p:nvGraphicFramePr>
          <p:cNvPr id="6" name="Diagramma 5">
            <a:extLst>
              <a:ext uri="{FF2B5EF4-FFF2-40B4-BE49-F238E27FC236}">
                <a16:creationId xmlns:a16="http://schemas.microsoft.com/office/drawing/2014/main" id="{304B0752-BEBB-4487-B7F4-E14B597485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2803344"/>
              </p:ext>
            </p:extLst>
          </p:nvPr>
        </p:nvGraphicFramePr>
        <p:xfrm>
          <a:off x="381000" y="533401"/>
          <a:ext cx="11544300" cy="6057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Immagine 6">
            <a:extLst>
              <a:ext uri="{FF2B5EF4-FFF2-40B4-BE49-F238E27FC236}">
                <a16:creationId xmlns:a16="http://schemas.microsoft.com/office/drawing/2014/main" id="{FFA511B4-C4E8-4F54-B0B8-C2D4740A5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0623" y="5705756"/>
            <a:ext cx="1310754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789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EA3B6404-C37D-4FE3-8124-9FC5ECE56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D61EC8C-9F54-4671-8E82-4AE6101D6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177768" y="0"/>
            <a:ext cx="5014232" cy="6868738"/>
          </a:xfrm>
          <a:custGeom>
            <a:avLst/>
            <a:gdLst>
              <a:gd name="connsiteX0" fmla="*/ 0 w 4584879"/>
              <a:gd name="connsiteY0" fmla="*/ 0 h 6863976"/>
              <a:gd name="connsiteX1" fmla="*/ 4584879 w 4584879"/>
              <a:gd name="connsiteY1" fmla="*/ 0 h 6863976"/>
              <a:gd name="connsiteX2" fmla="*/ 2493114 w 4584879"/>
              <a:gd name="connsiteY2" fmla="*/ 6863976 h 6863976"/>
              <a:gd name="connsiteX3" fmla="*/ 0 w 4584879"/>
              <a:gd name="connsiteY3" fmla="*/ 6863976 h 6863976"/>
              <a:gd name="connsiteX0" fmla="*/ 0 w 4584879"/>
              <a:gd name="connsiteY0" fmla="*/ 0 h 6863976"/>
              <a:gd name="connsiteX1" fmla="*/ 4584879 w 4584879"/>
              <a:gd name="connsiteY1" fmla="*/ 0 h 6863976"/>
              <a:gd name="connsiteX2" fmla="*/ 2713264 w 4584879"/>
              <a:gd name="connsiteY2" fmla="*/ 6863976 h 6863976"/>
              <a:gd name="connsiteX3" fmla="*/ 0 w 4584879"/>
              <a:gd name="connsiteY3" fmla="*/ 6863976 h 6863976"/>
              <a:gd name="connsiteX4" fmla="*/ 0 w 4584879"/>
              <a:gd name="connsiteY4" fmla="*/ 0 h 6863976"/>
              <a:gd name="connsiteX0" fmla="*/ 0 w 4408998"/>
              <a:gd name="connsiteY0" fmla="*/ 4762 h 6868738"/>
              <a:gd name="connsiteX1" fmla="*/ 4408998 w 4408998"/>
              <a:gd name="connsiteY1" fmla="*/ 0 h 6868738"/>
              <a:gd name="connsiteX2" fmla="*/ 2713264 w 4408998"/>
              <a:gd name="connsiteY2" fmla="*/ 6868738 h 6868738"/>
              <a:gd name="connsiteX3" fmla="*/ 0 w 4408998"/>
              <a:gd name="connsiteY3" fmla="*/ 6868738 h 6868738"/>
              <a:gd name="connsiteX4" fmla="*/ 0 w 4408998"/>
              <a:gd name="connsiteY4" fmla="*/ 4762 h 6868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8998" h="6868738">
                <a:moveTo>
                  <a:pt x="0" y="4762"/>
                </a:moveTo>
                <a:lnTo>
                  <a:pt x="4408998" y="0"/>
                </a:lnTo>
                <a:lnTo>
                  <a:pt x="2713264" y="6868738"/>
                </a:lnTo>
                <a:lnTo>
                  <a:pt x="0" y="6868738"/>
                </a:lnTo>
                <a:lnTo>
                  <a:pt x="0" y="476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6960A97-897B-48FE-B09B-807D82907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163" y="533400"/>
            <a:ext cx="6587874" cy="57912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84756C8-5A14-4856-9B39-DF93C0172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0407" y="1460612"/>
            <a:ext cx="5662612" cy="486398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2100" dirty="0"/>
              <a:t>“</a:t>
            </a:r>
            <a:r>
              <a:rPr lang="en-US" sz="3600" dirty="0"/>
              <a:t>Non mi </a:t>
            </a:r>
            <a:r>
              <a:rPr lang="en-US" sz="3600" dirty="0" err="1"/>
              <a:t>giudicate</a:t>
            </a:r>
            <a:r>
              <a:rPr lang="en-US" sz="3600" dirty="0"/>
              <a:t> per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miei</a:t>
            </a:r>
            <a:r>
              <a:rPr lang="en-US" sz="3600" dirty="0"/>
              <a:t> </a:t>
            </a:r>
            <a:r>
              <a:rPr lang="en-US" sz="3600" dirty="0" err="1"/>
              <a:t>successi</a:t>
            </a:r>
            <a:r>
              <a:rPr lang="en-US" sz="3600" dirty="0"/>
              <a:t> ma per </a:t>
            </a:r>
            <a:r>
              <a:rPr lang="en-US" sz="3600" dirty="0" err="1"/>
              <a:t>tutte</a:t>
            </a:r>
            <a:r>
              <a:rPr lang="en-US" sz="3600" dirty="0"/>
              <a:t> quelle volte </a:t>
            </a:r>
            <a:r>
              <a:rPr lang="en-US" sz="3600" dirty="0" err="1"/>
              <a:t>che</a:t>
            </a:r>
            <a:r>
              <a:rPr lang="en-US" sz="3600" dirty="0"/>
              <a:t> </a:t>
            </a:r>
            <a:r>
              <a:rPr lang="en-US" sz="3600" dirty="0" err="1"/>
              <a:t>sono</a:t>
            </a:r>
            <a:r>
              <a:rPr lang="en-US" sz="3600" dirty="0"/>
              <a:t> </a:t>
            </a:r>
            <a:r>
              <a:rPr lang="en-US" sz="3600" dirty="0" err="1"/>
              <a:t>caduto</a:t>
            </a:r>
            <a:r>
              <a:rPr lang="en-US" sz="3600" dirty="0"/>
              <a:t> e </a:t>
            </a:r>
            <a:r>
              <a:rPr lang="en-US" sz="3600" dirty="0" err="1"/>
              <a:t>sono</a:t>
            </a:r>
            <a:r>
              <a:rPr lang="en-US" sz="3600" dirty="0"/>
              <a:t> </a:t>
            </a:r>
            <a:r>
              <a:rPr lang="en-US" sz="3600" dirty="0" err="1"/>
              <a:t>riuscito</a:t>
            </a:r>
            <a:r>
              <a:rPr lang="en-US" sz="3600" dirty="0"/>
              <a:t> a </a:t>
            </a:r>
            <a:r>
              <a:rPr lang="en-US" sz="3600" dirty="0" err="1"/>
              <a:t>rialzarmi</a:t>
            </a:r>
            <a:r>
              <a:rPr lang="en-US" sz="3600" dirty="0"/>
              <a:t>.”</a:t>
            </a: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Nelson Mandela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A5D40F5-A8C4-4952-BCA6-4D0D14F8B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758751" y="0"/>
            <a:ext cx="532263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D0A201F-F7AB-4066-BEDB-8B4868F26FD7}"/>
              </a:ext>
            </a:extLst>
          </p:cNvPr>
          <p:cNvSpPr txBox="1"/>
          <p:nvPr/>
        </p:nvSpPr>
        <p:spPr>
          <a:xfrm>
            <a:off x="49403" y="6080195"/>
            <a:ext cx="53551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latin typeface="Book Antiqua" panose="02040602050305030304" pitchFamily="18" charset="0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1820405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CB6299-70E7-4B3F-B09F-520CA790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544" y="1085162"/>
            <a:ext cx="11241232" cy="1382156"/>
          </a:xfrm>
        </p:spPr>
        <p:txBody>
          <a:bodyPr>
            <a:noAutofit/>
          </a:bodyPr>
          <a:lstStyle/>
          <a:p>
            <a:r>
              <a:rPr lang="it-IT" sz="5400" b="1" dirty="0"/>
              <a:t>COME CAMBIA LA VALUTAZIONE NELLA SCUOLA PRIMARIA?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13FE900-903B-49B0-8965-A240E680D1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474" y="5404087"/>
            <a:ext cx="1560576" cy="1370076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8C00D07-4DFD-48F7-8A10-BD40E2716367}"/>
              </a:ext>
            </a:extLst>
          </p:cNvPr>
          <p:cNvSpPr txBox="1"/>
          <p:nvPr/>
        </p:nvSpPr>
        <p:spPr>
          <a:xfrm>
            <a:off x="402544" y="4271536"/>
            <a:ext cx="110282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+mj-lt"/>
              </a:rPr>
              <a:t>Ordinanza ministeriale n.172 del 4/12/2020 </a:t>
            </a:r>
          </a:p>
          <a:p>
            <a:pPr algn="ctr"/>
            <a:r>
              <a:rPr lang="it-IT" sz="3600" dirty="0">
                <a:latin typeface="+mj-lt"/>
              </a:rPr>
              <a:t>Valutazione periodica e finale degli apprendimenti delle alunne e degli alunni delle classi della scuola primaria.</a:t>
            </a:r>
          </a:p>
        </p:txBody>
      </p:sp>
    </p:spTree>
    <p:extLst>
      <p:ext uri="{BB962C8B-B14F-4D97-AF65-F5344CB8AC3E}">
        <p14:creationId xmlns:p14="http://schemas.microsoft.com/office/powerpoint/2010/main" val="1816981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13FE900-903B-49B0-8965-A240E680D1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7924"/>
            <a:ext cx="1560576" cy="1370076"/>
          </a:xfrm>
        </p:spPr>
      </p:pic>
      <p:graphicFrame>
        <p:nvGraphicFramePr>
          <p:cNvPr id="3" name="Diagramma 2">
            <a:extLst>
              <a:ext uri="{FF2B5EF4-FFF2-40B4-BE49-F238E27FC236}">
                <a16:creationId xmlns:a16="http://schemas.microsoft.com/office/drawing/2014/main" id="{FA1DAE5A-3017-4590-AF14-29FB48737F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1536722"/>
              </p:ext>
            </p:extLst>
          </p:nvPr>
        </p:nvGraphicFramePr>
        <p:xfrm>
          <a:off x="-95250" y="-12068"/>
          <a:ext cx="12382499" cy="6733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524C58B0-67BC-4794-BAD5-A57EBA6EF9AC}"/>
              </a:ext>
            </a:extLst>
          </p:cNvPr>
          <p:cNvCxnSpPr>
            <a:cxnSpLocks/>
          </p:cNvCxnSpPr>
          <p:nvPr/>
        </p:nvCxnSpPr>
        <p:spPr>
          <a:xfrm>
            <a:off x="5124893" y="935665"/>
            <a:ext cx="1898355" cy="439136"/>
          </a:xfrm>
          <a:prstGeom prst="straightConnector1">
            <a:avLst/>
          </a:prstGeom>
          <a:ln w="57150">
            <a:solidFill>
              <a:srgbClr val="66FF99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5804F539-49A3-4BA2-98BB-682D16BC575F}"/>
              </a:ext>
            </a:extLst>
          </p:cNvPr>
          <p:cNvCxnSpPr>
            <a:cxnSpLocks/>
          </p:cNvCxnSpPr>
          <p:nvPr/>
        </p:nvCxnSpPr>
        <p:spPr>
          <a:xfrm>
            <a:off x="9908578" y="2363986"/>
            <a:ext cx="0" cy="99060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42095668-11F2-4F4F-BF4F-D6A73002F847}"/>
              </a:ext>
            </a:extLst>
          </p:cNvPr>
          <p:cNvCxnSpPr>
            <a:cxnSpLocks/>
          </p:cNvCxnSpPr>
          <p:nvPr/>
        </p:nvCxnSpPr>
        <p:spPr>
          <a:xfrm flipH="1">
            <a:off x="6095999" y="4956296"/>
            <a:ext cx="1056811" cy="223157"/>
          </a:xfrm>
          <a:prstGeom prst="straightConnector1">
            <a:avLst/>
          </a:prstGeom>
          <a:ln w="57150">
            <a:solidFill>
              <a:srgbClr val="9966FF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841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53851C1C-90B4-4D68-8D77-ACEDEBF97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3">
            <a:extLst>
              <a:ext uri="{FF2B5EF4-FFF2-40B4-BE49-F238E27FC236}">
                <a16:creationId xmlns:a16="http://schemas.microsoft.com/office/drawing/2014/main" id="{66A6C3B0-6FDC-4B35-B7CE-CC75F305A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0" y="-10952"/>
            <a:ext cx="5037413" cy="6881907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121508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215089 w 6125882"/>
              <a:gd name="connsiteY4" fmla="*/ 0 h 6857998"/>
              <a:gd name="connsiteX0" fmla="*/ 1222204 w 6132997"/>
              <a:gd name="connsiteY0" fmla="*/ 0 h 6881904"/>
              <a:gd name="connsiteX1" fmla="*/ 6132997 w 6132997"/>
              <a:gd name="connsiteY1" fmla="*/ 0 h 6881904"/>
              <a:gd name="connsiteX2" fmla="*/ 6132997 w 6132997"/>
              <a:gd name="connsiteY2" fmla="*/ 6857998 h 6881904"/>
              <a:gd name="connsiteX3" fmla="*/ 0 w 6132997"/>
              <a:gd name="connsiteY3" fmla="*/ 6881904 h 6881904"/>
              <a:gd name="connsiteX4" fmla="*/ 1222204 w 6132997"/>
              <a:gd name="connsiteY4" fmla="*/ 0 h 6881904"/>
              <a:gd name="connsiteX0" fmla="*/ 1358016 w 6132997"/>
              <a:gd name="connsiteY0" fmla="*/ 0 h 6881904"/>
              <a:gd name="connsiteX1" fmla="*/ 6132997 w 6132997"/>
              <a:gd name="connsiteY1" fmla="*/ 0 h 6881904"/>
              <a:gd name="connsiteX2" fmla="*/ 6132997 w 6132997"/>
              <a:gd name="connsiteY2" fmla="*/ 6857998 h 6881904"/>
              <a:gd name="connsiteX3" fmla="*/ 0 w 6132997"/>
              <a:gd name="connsiteY3" fmla="*/ 6881904 h 6881904"/>
              <a:gd name="connsiteX4" fmla="*/ 1358016 w 6132997"/>
              <a:gd name="connsiteY4" fmla="*/ 0 h 6881904"/>
              <a:gd name="connsiteX0" fmla="*/ 1916832 w 6132997"/>
              <a:gd name="connsiteY0" fmla="*/ 0 h 6892855"/>
              <a:gd name="connsiteX1" fmla="*/ 6132997 w 6132997"/>
              <a:gd name="connsiteY1" fmla="*/ 10951 h 6892855"/>
              <a:gd name="connsiteX2" fmla="*/ 6132997 w 6132997"/>
              <a:gd name="connsiteY2" fmla="*/ 6868949 h 6892855"/>
              <a:gd name="connsiteX3" fmla="*/ 0 w 6132997"/>
              <a:gd name="connsiteY3" fmla="*/ 6892855 h 6892855"/>
              <a:gd name="connsiteX4" fmla="*/ 1916832 w 6132997"/>
              <a:gd name="connsiteY4" fmla="*/ 0 h 6892855"/>
              <a:gd name="connsiteX0" fmla="*/ 2210210 w 6426375"/>
              <a:gd name="connsiteY0" fmla="*/ 0 h 6881905"/>
              <a:gd name="connsiteX1" fmla="*/ 6426375 w 6426375"/>
              <a:gd name="connsiteY1" fmla="*/ 10951 h 6881905"/>
              <a:gd name="connsiteX2" fmla="*/ 6426375 w 6426375"/>
              <a:gd name="connsiteY2" fmla="*/ 6868949 h 6881905"/>
              <a:gd name="connsiteX3" fmla="*/ 0 w 6426375"/>
              <a:gd name="connsiteY3" fmla="*/ 6881905 h 6881905"/>
              <a:gd name="connsiteX4" fmla="*/ 2210210 w 6426375"/>
              <a:gd name="connsiteY4" fmla="*/ 0 h 6881905"/>
              <a:gd name="connsiteX0" fmla="*/ 2755055 w 6426375"/>
              <a:gd name="connsiteY0" fmla="*/ 0 h 6881905"/>
              <a:gd name="connsiteX1" fmla="*/ 6426375 w 6426375"/>
              <a:gd name="connsiteY1" fmla="*/ 10951 h 6881905"/>
              <a:gd name="connsiteX2" fmla="*/ 6426375 w 6426375"/>
              <a:gd name="connsiteY2" fmla="*/ 6868949 h 6881905"/>
              <a:gd name="connsiteX3" fmla="*/ 0 w 6426375"/>
              <a:gd name="connsiteY3" fmla="*/ 6881905 h 6881905"/>
              <a:gd name="connsiteX4" fmla="*/ 2755055 w 6426375"/>
              <a:gd name="connsiteY4" fmla="*/ 0 h 688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26375" h="6881905">
                <a:moveTo>
                  <a:pt x="2755055" y="0"/>
                </a:moveTo>
                <a:lnTo>
                  <a:pt x="6426375" y="10951"/>
                </a:lnTo>
                <a:lnTo>
                  <a:pt x="6426375" y="6868949"/>
                </a:lnTo>
                <a:lnTo>
                  <a:pt x="0" y="6881905"/>
                </a:lnTo>
                <a:lnTo>
                  <a:pt x="2755055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F6F135C-352B-4218-8C4A-72DA56E2B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5486400" y="0"/>
            <a:ext cx="6705600" cy="1998539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358AD04-C5C5-4EED-9739-2CCED6989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68513" y="4035406"/>
            <a:ext cx="4723487" cy="282259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2A09171-30F7-4DDD-8406-68606DFBE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9434056" y="0"/>
            <a:ext cx="2036307" cy="6870956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9566E070-0719-4F27-8E37-D67F1FC90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669" y="285230"/>
            <a:ext cx="3410174" cy="1857375"/>
          </a:xfrm>
        </p:spPr>
        <p:txBody>
          <a:bodyPr anchor="t">
            <a:noAutofit/>
          </a:bodyPr>
          <a:lstStyle/>
          <a:p>
            <a:r>
              <a:rPr lang="it-IT" sz="3600" b="1" dirty="0"/>
              <a:t>Linee guida della </a:t>
            </a:r>
            <a:r>
              <a:rPr lang="it-IT" sz="3600" b="1" dirty="0" err="1"/>
              <a:t>valutAZIONE</a:t>
            </a:r>
            <a:endParaRPr lang="it-IT" sz="3600" dirty="0"/>
          </a:p>
        </p:txBody>
      </p:sp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87CE3DBA-EB55-4D44-A815-7B4B0CCF25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5181223"/>
              </p:ext>
            </p:extLst>
          </p:nvPr>
        </p:nvGraphicFramePr>
        <p:xfrm>
          <a:off x="1615578" y="-4764"/>
          <a:ext cx="1057642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941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CB6299-70E7-4B3F-B09F-520CA790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947"/>
            <a:ext cx="12192000" cy="988020"/>
          </a:xfrm>
        </p:spPr>
        <p:txBody>
          <a:bodyPr>
            <a:noAutofit/>
          </a:bodyPr>
          <a:lstStyle/>
          <a:p>
            <a:r>
              <a:rPr lang="it-IT" sz="4800" b="1" dirty="0">
                <a:solidFill>
                  <a:schemeClr val="accent2">
                    <a:lumMod val="50000"/>
                  </a:schemeClr>
                </a:solidFill>
              </a:rPr>
              <a:t>Documento di valutazione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13FE900-903B-49B0-8965-A240E680D1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050" y="0"/>
            <a:ext cx="1185949" cy="1041180"/>
          </a:xfrm>
        </p:spPr>
      </p:pic>
      <p:sp useBgFill="1">
        <p:nvSpPr>
          <p:cNvPr id="9" name="CasellaDiTesto 8">
            <a:extLst>
              <a:ext uri="{FF2B5EF4-FFF2-40B4-BE49-F238E27FC236}">
                <a16:creationId xmlns:a16="http://schemas.microsoft.com/office/drawing/2014/main" id="{A495C6C9-051D-4900-88BB-2E1EA5A4A454}"/>
              </a:ext>
            </a:extLst>
          </p:cNvPr>
          <p:cNvSpPr txBox="1"/>
          <p:nvPr/>
        </p:nvSpPr>
        <p:spPr>
          <a:xfrm>
            <a:off x="279850" y="922967"/>
            <a:ext cx="11632300" cy="1631216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800" b="1" dirty="0">
                <a:solidFill>
                  <a:schemeClr val="accent2">
                    <a:lumMod val="50000"/>
                  </a:schemeClr>
                </a:solidFill>
                <a:effectLst/>
                <a:latin typeface="Book Antiqua" panose="020406020503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</a:t>
            </a:r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effectLst/>
                <a:latin typeface="Book Antiqua" panose="020406020503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el documento di valutazione saranno riportati, per ogni disciplina, gli obiettivi di apprendimento e, per ogni obiettivo di apprendimento, verrà indicato uno dei quattro livelli di apprendimento. </a:t>
            </a:r>
          </a:p>
          <a:p>
            <a:pPr algn="just"/>
            <a:r>
              <a:rPr lang="it-IT" sz="2400" b="1" dirty="0">
                <a:solidFill>
                  <a:schemeClr val="accent2">
                    <a:lumMod val="50000"/>
                  </a:schemeClr>
                </a:solidFill>
                <a:effectLst/>
                <a:latin typeface="Book Antiqua" panose="020406020503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 livelli previsti dall’ordinanza ministeriale sono quattro:  </a:t>
            </a:r>
          </a:p>
        </p:txBody>
      </p:sp>
      <p:graphicFrame>
        <p:nvGraphicFramePr>
          <p:cNvPr id="13" name="Diagramma 12">
            <a:extLst>
              <a:ext uri="{FF2B5EF4-FFF2-40B4-BE49-F238E27FC236}">
                <a16:creationId xmlns:a16="http://schemas.microsoft.com/office/drawing/2014/main" id="{E336C625-9BA7-495B-8119-E4C6B4F133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7760403"/>
              </p:ext>
            </p:extLst>
          </p:nvPr>
        </p:nvGraphicFramePr>
        <p:xfrm>
          <a:off x="1918291" y="2747713"/>
          <a:ext cx="8073607" cy="2576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5F47A62-70C8-49BC-BDDE-4E6B8D6784DC}"/>
              </a:ext>
            </a:extLst>
          </p:cNvPr>
          <p:cNvSpPr txBox="1"/>
          <p:nvPr/>
        </p:nvSpPr>
        <p:spPr>
          <a:xfrm>
            <a:off x="216106" y="5588402"/>
            <a:ext cx="11382918" cy="1292662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6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SimSun" panose="02010600030101010101" pitchFamily="2" charset="-122"/>
                <a:cs typeface="Times New Roman" panose="02020603050405020304" pitchFamily="18" charset="0"/>
              </a:rPr>
              <a:t>Ad ogni livello corrisponderà un giudizio descrittivo. I livelli sono definiti sulla base di dimensioni (criteri) che caratterizzano l’apprendimento e che permettono di formulare un giudizio descrittivo.</a:t>
            </a:r>
            <a:endParaRPr lang="it-IT" sz="26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4990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CB6299-70E7-4B3F-B09F-520CA790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83837"/>
            <a:ext cx="12192000" cy="1370076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QUALI SONO I CRITERI PER DESCRIVERE I LIVELLI DI APPRENDIMENTO DELL’ALUNNO?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13FE900-903B-49B0-8965-A240E680D1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474" y="5404087"/>
            <a:ext cx="1560576" cy="1370076"/>
          </a:xfrm>
        </p:spPr>
      </p:pic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5AC26EE8-AC99-44B7-B39E-7860B25212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5892693"/>
              </p:ext>
            </p:extLst>
          </p:nvPr>
        </p:nvGraphicFramePr>
        <p:xfrm>
          <a:off x="465514" y="1337428"/>
          <a:ext cx="10806544" cy="5540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0018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37415E-868E-48B4-B6BA-5808F874D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41565"/>
            <a:ext cx="9906000" cy="872835"/>
          </a:xfrm>
        </p:spPr>
        <p:txBody>
          <a:bodyPr>
            <a:normAutofit/>
          </a:bodyPr>
          <a:lstStyle/>
          <a:p>
            <a:r>
              <a:rPr lang="it-IT" dirty="0"/>
              <a:t>Documento di valutazione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059E43B-3B49-4589-B6A2-CE6AF199D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5997" y="0"/>
            <a:ext cx="1220087" cy="1072342"/>
          </a:xfrm>
          <a:prstGeom prst="rect">
            <a:avLst/>
          </a:prstGeom>
        </p:spPr>
      </p:pic>
      <p:graphicFrame>
        <p:nvGraphicFramePr>
          <p:cNvPr id="8" name="Diagramma 7">
            <a:extLst>
              <a:ext uri="{FF2B5EF4-FFF2-40B4-BE49-F238E27FC236}">
                <a16:creationId xmlns:a16="http://schemas.microsoft.com/office/drawing/2014/main" id="{9D52F528-DBE7-43DF-834B-8FB8C8EBB7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081821"/>
              </p:ext>
            </p:extLst>
          </p:nvPr>
        </p:nvGraphicFramePr>
        <p:xfrm>
          <a:off x="-85648" y="1439333"/>
          <a:ext cx="1209729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4C7348A-4A6C-4392-914B-585314112453}"/>
              </a:ext>
            </a:extLst>
          </p:cNvPr>
          <p:cNvSpPr txBox="1"/>
          <p:nvPr/>
        </p:nvSpPr>
        <p:spPr>
          <a:xfrm>
            <a:off x="180358" y="901895"/>
            <a:ext cx="11955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u="sng" dirty="0">
                <a:latin typeface="Book Antiqua" panose="02040602050305030304" pitchFamily="18" charset="0"/>
              </a:rPr>
              <a:t>Gli obiettivi di apprendimento</a:t>
            </a:r>
          </a:p>
        </p:txBody>
      </p:sp>
    </p:spTree>
    <p:extLst>
      <p:ext uri="{BB962C8B-B14F-4D97-AF65-F5344CB8AC3E}">
        <p14:creationId xmlns:p14="http://schemas.microsoft.com/office/powerpoint/2010/main" val="3273621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436E0F2-A64B-471E-93C0-8DFE08CC5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1E3AB1-2A8C-4607-9FAE-D8BDB280F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6D66059-832F-40B6-A35F-F56C8F38A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515E2ED-7EA9-448D-83FA-54C3DF972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0595356-EABD-4767-AC9D-EA21FF115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8CD9F06-9628-469C-B788-A894E3E08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550A431-0B61-421B-B4B7-24C0CFF0F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E0D4398-84C2-41B8-BF30-3157F7B18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egnaposto contenuto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DE92EFF3-A3DF-4EAF-B0F5-F91038C4DA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33" b="2220"/>
          <a:stretch/>
        </p:blipFill>
        <p:spPr>
          <a:xfrm>
            <a:off x="-166571" y="0"/>
            <a:ext cx="8629535" cy="6700837"/>
          </a:xfrm>
          <a:prstGeom prst="rect">
            <a:avLst/>
          </a:prstGeom>
        </p:spPr>
      </p:pic>
      <p:sp>
        <p:nvSpPr>
          <p:cNvPr id="27" name="Rectangle 23">
            <a:extLst>
              <a:ext uri="{FF2B5EF4-FFF2-40B4-BE49-F238E27FC236}">
                <a16:creationId xmlns:a16="http://schemas.microsoft.com/office/drawing/2014/main" id="{1E519840-CB5B-442F-AF8C-F848E7699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45558" y="-6724"/>
            <a:ext cx="4265457" cy="6868736"/>
          </a:xfrm>
          <a:custGeom>
            <a:avLst/>
            <a:gdLst>
              <a:gd name="connsiteX0" fmla="*/ 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0 w 5803153"/>
              <a:gd name="connsiteY4" fmla="*/ 0 h 6857998"/>
              <a:gd name="connsiteX0" fmla="*/ 1016000 w 5803153"/>
              <a:gd name="connsiteY0" fmla="*/ 0 h 6857998"/>
              <a:gd name="connsiteX1" fmla="*/ 5803153 w 5803153"/>
              <a:gd name="connsiteY1" fmla="*/ 0 h 6857998"/>
              <a:gd name="connsiteX2" fmla="*/ 5803153 w 5803153"/>
              <a:gd name="connsiteY2" fmla="*/ 6857998 h 6857998"/>
              <a:gd name="connsiteX3" fmla="*/ 0 w 5803153"/>
              <a:gd name="connsiteY3" fmla="*/ 6857998 h 6857998"/>
              <a:gd name="connsiteX4" fmla="*/ 1016000 w 5803153"/>
              <a:gd name="connsiteY4" fmla="*/ 0 h 6857998"/>
              <a:gd name="connsiteX0" fmla="*/ 1338729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338729 w 6125882"/>
              <a:gd name="connsiteY4" fmla="*/ 0 h 6857998"/>
              <a:gd name="connsiteX0" fmla="*/ 1697317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1697317 w 6125882"/>
              <a:gd name="connsiteY4" fmla="*/ 0 h 6857998"/>
              <a:gd name="connsiteX0" fmla="*/ 2702091 w 6125882"/>
              <a:gd name="connsiteY0" fmla="*/ 0 h 6857998"/>
              <a:gd name="connsiteX1" fmla="*/ 6125882 w 6125882"/>
              <a:gd name="connsiteY1" fmla="*/ 0 h 6857998"/>
              <a:gd name="connsiteX2" fmla="*/ 6125882 w 6125882"/>
              <a:gd name="connsiteY2" fmla="*/ 6857998 h 6857998"/>
              <a:gd name="connsiteX3" fmla="*/ 0 w 6125882"/>
              <a:gd name="connsiteY3" fmla="*/ 6846045 h 6857998"/>
              <a:gd name="connsiteX4" fmla="*/ 2702091 w 6125882"/>
              <a:gd name="connsiteY4" fmla="*/ 0 h 6857998"/>
              <a:gd name="connsiteX0" fmla="*/ 2240216 w 5664007"/>
              <a:gd name="connsiteY0" fmla="*/ 0 h 6857998"/>
              <a:gd name="connsiteX1" fmla="*/ 5664007 w 5664007"/>
              <a:gd name="connsiteY1" fmla="*/ 0 h 6857998"/>
              <a:gd name="connsiteX2" fmla="*/ 5664007 w 5664007"/>
              <a:gd name="connsiteY2" fmla="*/ 6857998 h 6857998"/>
              <a:gd name="connsiteX3" fmla="*/ 0 w 5664007"/>
              <a:gd name="connsiteY3" fmla="*/ 6846045 h 6857998"/>
              <a:gd name="connsiteX4" fmla="*/ 2240216 w 5664007"/>
              <a:gd name="connsiteY4" fmla="*/ 0 h 6857998"/>
              <a:gd name="connsiteX0" fmla="*/ 2170935 w 5594726"/>
              <a:gd name="connsiteY0" fmla="*/ 0 h 6865085"/>
              <a:gd name="connsiteX1" fmla="*/ 5594726 w 5594726"/>
              <a:gd name="connsiteY1" fmla="*/ 0 h 6865085"/>
              <a:gd name="connsiteX2" fmla="*/ 5594726 w 5594726"/>
              <a:gd name="connsiteY2" fmla="*/ 6857998 h 6865085"/>
              <a:gd name="connsiteX3" fmla="*/ 0 w 5594726"/>
              <a:gd name="connsiteY3" fmla="*/ 6865085 h 6865085"/>
              <a:gd name="connsiteX4" fmla="*/ 2170935 w 5594726"/>
              <a:gd name="connsiteY4" fmla="*/ 0 h 6865085"/>
              <a:gd name="connsiteX0" fmla="*/ 1747097 w 5170888"/>
              <a:gd name="connsiteY0" fmla="*/ 0 h 6865085"/>
              <a:gd name="connsiteX1" fmla="*/ 5170888 w 5170888"/>
              <a:gd name="connsiteY1" fmla="*/ 0 h 6865085"/>
              <a:gd name="connsiteX2" fmla="*/ 5170888 w 5170888"/>
              <a:gd name="connsiteY2" fmla="*/ 6857998 h 6865085"/>
              <a:gd name="connsiteX3" fmla="*/ 0 w 5170888"/>
              <a:gd name="connsiteY3" fmla="*/ 6865085 h 6865085"/>
              <a:gd name="connsiteX4" fmla="*/ 1747097 w 5170888"/>
              <a:gd name="connsiteY4" fmla="*/ 0 h 6865085"/>
              <a:gd name="connsiteX0" fmla="*/ 1404766 w 5170888"/>
              <a:gd name="connsiteY0" fmla="*/ 0 h 6865085"/>
              <a:gd name="connsiteX1" fmla="*/ 5170888 w 5170888"/>
              <a:gd name="connsiteY1" fmla="*/ 0 h 6865085"/>
              <a:gd name="connsiteX2" fmla="*/ 5170888 w 5170888"/>
              <a:gd name="connsiteY2" fmla="*/ 6857998 h 6865085"/>
              <a:gd name="connsiteX3" fmla="*/ 0 w 5170888"/>
              <a:gd name="connsiteY3" fmla="*/ 6865085 h 6865085"/>
              <a:gd name="connsiteX4" fmla="*/ 1404766 w 5170888"/>
              <a:gd name="connsiteY4" fmla="*/ 0 h 6865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0888" h="6865085">
                <a:moveTo>
                  <a:pt x="1404766" y="0"/>
                </a:moveTo>
                <a:lnTo>
                  <a:pt x="5170888" y="0"/>
                </a:lnTo>
                <a:lnTo>
                  <a:pt x="5170888" y="6857998"/>
                </a:lnTo>
                <a:lnTo>
                  <a:pt x="0" y="6865085"/>
                </a:lnTo>
                <a:lnTo>
                  <a:pt x="1404766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8573B36-753F-450D-AB51-C4B7DA219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0360" y="2700383"/>
            <a:ext cx="4910918" cy="29852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800" b="1" i="1" kern="1200" cap="all" baseline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Livelli</a:t>
            </a:r>
            <a:r>
              <a:rPr lang="en-US" sz="3800" b="1" i="1" kern="1200" cap="all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3800" b="1" i="1" kern="1200" cap="all" baseline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apprendimento</a:t>
            </a:r>
            <a:endParaRPr lang="en-US" sz="3800" b="1" i="1" kern="1200" cap="all" baseline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C7EF422-3076-48F2-A38B-7CA851778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31959" y="0"/>
            <a:ext cx="5279056" cy="777922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896548C-21A4-493D-B220-64E89F1EF6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81082" y="-6724"/>
            <a:ext cx="2279175" cy="6864724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magine 6">
            <a:extLst>
              <a:ext uri="{FF2B5EF4-FFF2-40B4-BE49-F238E27FC236}">
                <a16:creationId xmlns:a16="http://schemas.microsoft.com/office/drawing/2014/main" id="{26E22916-962C-488E-A5D1-FC90F3F29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3505" y="0"/>
            <a:ext cx="1219306" cy="1072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3889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573B36-753F-450D-AB51-C4B7DA219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2455"/>
            <a:ext cx="10906298" cy="1023357"/>
          </a:xfrm>
        </p:spPr>
        <p:txBody>
          <a:bodyPr/>
          <a:lstStyle/>
          <a:p>
            <a:pPr algn="ctr"/>
            <a:r>
              <a:rPr lang="it-IT" b="1"/>
              <a:t>Livelli di apprendimento</a:t>
            </a: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CC4984-0E37-4A12-89AE-758EF5C9B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4183" y="980902"/>
            <a:ext cx="10174778" cy="264369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4000" b="1">
                <a:solidFill>
                  <a:srgbClr val="006600"/>
                </a:solidFill>
                <a:latin typeface="+mj-lt"/>
              </a:rPr>
              <a:t>AVANZATO</a:t>
            </a:r>
          </a:p>
          <a:p>
            <a:pPr marL="0" indent="0" algn="just">
              <a:buNone/>
            </a:pPr>
            <a:r>
              <a:rPr lang="it-IT" sz="3200" b="1">
                <a:latin typeface="+mj-lt"/>
              </a:rPr>
              <a:t> L’alunno porta a termine compiti in situazioni note e non note, mobilitando una varietà di risorse sia fornite dal docente sia reperite altrove, in modo autonomo e con continuità. </a:t>
            </a:r>
            <a:endParaRPr lang="it-IT" sz="3200" b="1" dirty="0">
              <a:latin typeface="+mj-lt"/>
            </a:endParaRPr>
          </a:p>
        </p:txBody>
      </p:sp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E9C0DFDC-2A64-431D-A28A-B3691AD60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16" y="43353"/>
            <a:ext cx="1424390" cy="1250514"/>
          </a:xfrm>
          <a:prstGeom prst="rect">
            <a:avLst/>
          </a:prstGeom>
        </p:spPr>
      </p:pic>
      <p:pic>
        <p:nvPicPr>
          <p:cNvPr id="9" name="Immagine 8" descr="Immagine che contiene clipart&#10;&#10;Descrizione generata automaticamente">
            <a:extLst>
              <a:ext uri="{FF2B5EF4-FFF2-40B4-BE49-F238E27FC236}">
                <a16:creationId xmlns:a16="http://schemas.microsoft.com/office/drawing/2014/main" id="{EEDD5746-C3D2-4766-B347-9FF63CBFF0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" y="1465994"/>
            <a:ext cx="1701323" cy="1295826"/>
          </a:xfrm>
          <a:prstGeom prst="rect">
            <a:avLst/>
          </a:prstGeom>
        </p:spPr>
      </p:pic>
      <p:pic>
        <p:nvPicPr>
          <p:cNvPr id="11" name="Immagine 10" descr="Immagine che contiene testo, clipart, bambola&#10;&#10;Descrizione generata automaticamente">
            <a:extLst>
              <a:ext uri="{FF2B5EF4-FFF2-40B4-BE49-F238E27FC236}">
                <a16:creationId xmlns:a16="http://schemas.microsoft.com/office/drawing/2014/main" id="{631A7B13-E645-41F4-BF91-3D3F1F7131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980" y="3815438"/>
            <a:ext cx="1560576" cy="3042562"/>
          </a:xfrm>
          <a:prstGeom prst="rect">
            <a:avLst/>
          </a:prstGeom>
        </p:spPr>
      </p:pic>
      <p:sp>
        <p:nvSpPr>
          <p:cNvPr id="17" name="Fumetto: rettangolo con angoli arrotondati 16">
            <a:extLst>
              <a:ext uri="{FF2B5EF4-FFF2-40B4-BE49-F238E27FC236}">
                <a16:creationId xmlns:a16="http://schemas.microsoft.com/office/drawing/2014/main" id="{D2EB8BE6-DD68-4035-BDDA-8D4D6F733F22}"/>
              </a:ext>
            </a:extLst>
          </p:cNvPr>
          <p:cNvSpPr/>
          <p:nvPr/>
        </p:nvSpPr>
        <p:spPr>
          <a:xfrm>
            <a:off x="7021485" y="3815438"/>
            <a:ext cx="4987636" cy="1975087"/>
          </a:xfrm>
          <a:prstGeom prst="wedgeRoundRectCallout">
            <a:avLst>
              <a:gd name="adj1" fmla="val -56666"/>
              <a:gd name="adj2" fmla="val 2736"/>
              <a:gd name="adj3" fmla="val 16667"/>
            </a:avLst>
          </a:prstGeom>
          <a:ln w="38100">
            <a:solidFill>
              <a:srgbClr val="0066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latin typeface="+mj-lt"/>
              </a:rPr>
              <a:t>Rappresento un fiore con piccoli altri fiori e diramazioni, perché ciò che sto studiando è cosi saldo in me da poterlo diramare in diversi ambiti</a:t>
            </a:r>
          </a:p>
        </p:txBody>
      </p:sp>
      <p:sp>
        <p:nvSpPr>
          <p:cNvPr id="18" name="Elaborazione alternativa 17">
            <a:extLst>
              <a:ext uri="{FF2B5EF4-FFF2-40B4-BE49-F238E27FC236}">
                <a16:creationId xmlns:a16="http://schemas.microsoft.com/office/drawing/2014/main" id="{48A505B1-644D-46F0-9857-BBC7ADD12580}"/>
              </a:ext>
            </a:extLst>
          </p:cNvPr>
          <p:cNvSpPr/>
          <p:nvPr/>
        </p:nvSpPr>
        <p:spPr>
          <a:xfrm>
            <a:off x="182879" y="4096181"/>
            <a:ext cx="3973485" cy="2682848"/>
          </a:xfrm>
          <a:prstGeom prst="flowChartAlternateProcess">
            <a:avLst/>
          </a:prstGeom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sz="2200" b="1" dirty="0">
                <a:latin typeface="+mj-lt"/>
              </a:rPr>
              <a:t>Focus sulle dimensioni (criteri): </a:t>
            </a:r>
          </a:p>
          <a:p>
            <a:r>
              <a:rPr lang="it-IT" sz="2200" b="1" dirty="0">
                <a:latin typeface="+mj-lt"/>
              </a:rPr>
              <a:t>● Situazione anche non nota;</a:t>
            </a:r>
          </a:p>
          <a:p>
            <a:r>
              <a:rPr lang="it-IT" sz="2200" b="1" dirty="0">
                <a:latin typeface="+mj-lt"/>
              </a:rPr>
              <a:t>● Risorse anche reperite altrove; </a:t>
            </a:r>
          </a:p>
          <a:p>
            <a:r>
              <a:rPr lang="it-IT" sz="2200" b="1" dirty="0">
                <a:latin typeface="+mj-lt"/>
              </a:rPr>
              <a:t>● Autonomia; </a:t>
            </a:r>
          </a:p>
          <a:p>
            <a:r>
              <a:rPr lang="it-IT" sz="2200" b="1" dirty="0">
                <a:latin typeface="+mj-lt"/>
              </a:rPr>
              <a:t>● Continuità.</a:t>
            </a:r>
          </a:p>
        </p:txBody>
      </p:sp>
    </p:spTree>
    <p:extLst>
      <p:ext uri="{BB962C8B-B14F-4D97-AF65-F5344CB8AC3E}">
        <p14:creationId xmlns:p14="http://schemas.microsoft.com/office/powerpoint/2010/main" val="3622526961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Custom 34">
      <a:dk1>
        <a:sysClr val="windowText" lastClr="00007F"/>
      </a:dk1>
      <a:lt1>
        <a:sysClr val="window" lastClr="C0C0C0"/>
      </a:lt1>
      <a:dk2>
        <a:srgbClr val="001E2E"/>
      </a:dk2>
      <a:lt2>
        <a:srgbClr val="F0ECEC"/>
      </a:lt2>
      <a:accent1>
        <a:srgbClr val="155767"/>
      </a:accent1>
      <a:accent2>
        <a:srgbClr val="BA9CA0"/>
      </a:accent2>
      <a:accent3>
        <a:srgbClr val="A57931"/>
      </a:accent3>
      <a:accent4>
        <a:srgbClr val="0E577C"/>
      </a:accent4>
      <a:accent5>
        <a:srgbClr val="CC846E"/>
      </a:accent5>
      <a:accent6>
        <a:srgbClr val="93767A"/>
      </a:accent6>
      <a:hlink>
        <a:srgbClr val="0563C1"/>
      </a:hlink>
      <a:folHlink>
        <a:srgbClr val="954F72"/>
      </a:folHlink>
    </a:clrScheme>
    <a:fontScheme name="Walbaum Light Univers Light">
      <a:majorFont>
        <a:latin typeface="Walbaum Display Light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1028</Words>
  <Application>Microsoft Office PowerPoint</Application>
  <PresentationFormat>Widescreen</PresentationFormat>
  <Paragraphs>103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Arial</vt:lpstr>
      <vt:lpstr>Book Antiqua</vt:lpstr>
      <vt:lpstr>Univers Condensed Light</vt:lpstr>
      <vt:lpstr>Walbaum Display Light</vt:lpstr>
      <vt:lpstr>AngleLinesVTI</vt:lpstr>
      <vt:lpstr>La nuova valutazione nella scuola primaria</vt:lpstr>
      <vt:lpstr>COME CAMBIA LA VALUTAZIONE NELLA SCUOLA PRIMARIA?</vt:lpstr>
      <vt:lpstr>Presentazione standard di PowerPoint</vt:lpstr>
      <vt:lpstr>Linee guida della valutAZIONE</vt:lpstr>
      <vt:lpstr>Documento di valutazione</vt:lpstr>
      <vt:lpstr>QUALI SONO I CRITERI PER DESCRIVERE I LIVELLI DI APPRENDIMENTO DELL’ALUNNO?</vt:lpstr>
      <vt:lpstr>Documento di valutazione</vt:lpstr>
      <vt:lpstr>Livelli di apprendimento</vt:lpstr>
      <vt:lpstr>Livelli di apprendimento</vt:lpstr>
      <vt:lpstr>Livelli di apprendimento</vt:lpstr>
      <vt:lpstr>Livelli di apprendimento</vt:lpstr>
      <vt:lpstr>Livelli di apprendimento</vt:lpstr>
      <vt:lpstr>Il nuovo documento di valutazione cosa contiene?</vt:lpstr>
      <vt:lpstr>NUOVO DOCUMENTO DI VALUTAZIONE </vt:lpstr>
      <vt:lpstr>Nuovo documento di valutazione</vt:lpstr>
      <vt:lpstr>Presentazione standard di PowerPoint</vt:lpstr>
      <vt:lpstr>“Non mi giudicate per i miei successi ma per tutte quelle volte che sono caduto e sono riuscito a rialzarmi.”     Nelson Mandela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nuova valutazione nella scuola primaria</dc:title>
  <dc:creator>Salvatore Montuori</dc:creator>
  <cp:lastModifiedBy>Giuliana Zoppoli</cp:lastModifiedBy>
  <cp:revision>2</cp:revision>
  <dcterms:created xsi:type="dcterms:W3CDTF">2021-01-29T19:40:38Z</dcterms:created>
  <dcterms:modified xsi:type="dcterms:W3CDTF">2021-01-30T17:48:43Z</dcterms:modified>
</cp:coreProperties>
</file>